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78" r:id="rId4"/>
    <p:sldId id="259" r:id="rId5"/>
    <p:sldId id="262" r:id="rId6"/>
    <p:sldId id="263" r:id="rId7"/>
    <p:sldId id="265" r:id="rId8"/>
    <p:sldId id="282" r:id="rId9"/>
    <p:sldId id="286" r:id="rId10"/>
    <p:sldId id="285" r:id="rId11"/>
    <p:sldId id="284" r:id="rId12"/>
    <p:sldId id="283" r:id="rId13"/>
    <p:sldId id="270" r:id="rId14"/>
    <p:sldId id="275" r:id="rId15"/>
    <p:sldId id="287" r:id="rId16"/>
    <p:sldId id="28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6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71;\&#1086;&#1073;&#1072;&#1083;&#1076;&#1077;&#1085;&#1085;&#1072;&#1103;%20&#1087;&#1077;&#1089;&#1077;&#1085;&#1082;&#1072;.mp3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/>
              <a:t>Тема: Профессия врача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886200"/>
            <a:ext cx="7858180" cy="1752600"/>
          </a:xfrm>
        </p:spPr>
        <p:txBody>
          <a:bodyPr>
            <a:normAutofit fontScale="925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Составила: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Гимадиева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Замиля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Киямутдиновна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учитель начальных классов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г.Набережные Челны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6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549275"/>
            <a:ext cx="8143875" cy="5594350"/>
          </a:xfrm>
          <a:noFill/>
        </p:spPr>
      </p:pic>
      <p:sp>
        <p:nvSpPr>
          <p:cNvPr id="819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36485A-FA48-4641-AB40-943E5AB4740A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357188"/>
            <a:ext cx="8072437" cy="5715000"/>
          </a:xfrm>
          <a:noFill/>
        </p:spPr>
      </p:pic>
      <p:sp>
        <p:nvSpPr>
          <p:cNvPr id="921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182DDC-8A39-48BA-9E29-866855053AF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357188"/>
            <a:ext cx="8072438" cy="5715000"/>
          </a:xfrm>
          <a:noFill/>
        </p:spPr>
      </p:pic>
      <p:sp>
        <p:nvSpPr>
          <p:cNvPr id="1024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0430BD-3A55-4BC2-A6DE-FB07D0C6FE7A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ПК\Desktop\моё\флешка\врач\1273553805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3" y="1214438"/>
            <a:ext cx="3000375" cy="4262437"/>
          </a:xfrm>
        </p:spPr>
      </p:pic>
      <p:pic>
        <p:nvPicPr>
          <p:cNvPr id="25603" name="Picture 3" descr="C:\Users\ПК\Desktop\Новая папка (3)\аы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43000"/>
            <a:ext cx="3333750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ПК\Desktop\моё\флешка\врач\DOKTOR~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0" y="1357313"/>
            <a:ext cx="3357563" cy="4271962"/>
          </a:xfrm>
        </p:spPr>
      </p:pic>
      <p:pic>
        <p:nvPicPr>
          <p:cNvPr id="32771" name="Picture 3" descr="C:\Users\ПК\Desktop\моё\флешка\врач\1273553805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357313"/>
            <a:ext cx="3471862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814387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6B5EFF-98F9-4EFA-9F5A-86A5DD9C6E1A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0"/>
            <a:ext cx="828675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957421-4108-4813-B4EF-71552C0DB13B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88" y="1500188"/>
            <a:ext cx="6400800" cy="1295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обалденная песе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750" y="571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ПК\Desktop\Новая папка (3)\vra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Врач — лицо, получившее законченное высшее медицинское образование и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обязующееся посвятить свои знания и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умения предупреждению и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лечению заболеваний, сохранению и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укреплению здоровья человека.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00313" y="1285875"/>
            <a:ext cx="40306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000" i="1">
                <a:solidFill>
                  <a:srgbClr val="548DD4"/>
                </a:solidFill>
                <a:latin typeface="Trebuchet MS" pitchFamily="34" charset="0"/>
                <a:ea typeface="Times New Roman" pitchFamily="18" charset="0"/>
                <a:cs typeface="Arial" charset="0"/>
              </a:rPr>
              <a:t>Профессия врач</a:t>
            </a:r>
            <a:endParaRPr lang="ru-RU" sz="400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1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4357688" y="785813"/>
            <a:ext cx="4129087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Врачи</a:t>
            </a:r>
          </a:p>
        </p:txBody>
      </p:sp>
      <p:pic>
        <p:nvPicPr>
          <p:cNvPr id="5" name="Рисунок 4" descr="http://prof.biografguru.ru/subdmn/prof/img/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2500313"/>
            <a:ext cx="27146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ПК\Desktop\моё\флешка\врач\1257618770_vra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143000"/>
            <a:ext cx="32146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25" y="2000250"/>
            <a:ext cx="6286500" cy="3929063"/>
          </a:xfrm>
        </p:spPr>
        <p:txBody>
          <a:bodyPr rtlCol="0">
            <a:normAutofit fontScale="850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- Ординатор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- Доктор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- Лекарь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- Медик (лат. medicus)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- Эскулап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- Лечец, лечитель (др.-рус. лечец)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- Целитель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- Врачеватель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- Кудесник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1" name="WordArt 1"/>
          <p:cNvSpPr>
            <a:spLocks noChangeArrowheads="1" noChangeShapeType="1" noTextEdit="1"/>
          </p:cNvSpPr>
          <p:nvPr/>
        </p:nvSpPr>
        <p:spPr bwMode="auto">
          <a:xfrm>
            <a:off x="1643063" y="1357313"/>
            <a:ext cx="5934075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Врача также называют: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5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000"/>
                            </p:stCondLst>
                            <p:childTnLst>
                              <p:par>
                                <p:cTn id="5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1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2286000"/>
            <a:ext cx="8001000" cy="3643313"/>
          </a:xfrm>
        </p:spPr>
        <p:txBody>
          <a:bodyPr rtlCol="0">
            <a:normAutofit fontScale="9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sz="2400" dirty="0" smtClean="0"/>
              <a:t>терпеливость и выдержанность;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2400" dirty="0" smtClean="0"/>
              <a:t>- доброжелательность и приветливость;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2400" dirty="0" smtClean="0"/>
              <a:t>- ответственность;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2400" dirty="0" smtClean="0"/>
              <a:t>- аккуратность;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2400" dirty="0" smtClean="0"/>
              <a:t>- тактичность;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2400" dirty="0" smtClean="0"/>
              <a:t>- оптимистичность;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2400" dirty="0" smtClean="0"/>
              <a:t>- внимательность;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2400" dirty="0" smtClean="0"/>
              <a:t>- готовность в любое время оказать нуждающимся медицинскую помощь;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2400" dirty="0" smtClean="0"/>
              <a:t>- бескорыстность.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1000125" y="1143000"/>
            <a:ext cx="7000875" cy="1033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Качества, которыми должен обладать врач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000"/>
                            </p:stCondLst>
                            <p:childTnLst>
                              <p:par>
                                <p:cTn id="4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000"/>
                            </p:stCondLst>
                            <p:childTnLst>
                              <p:par>
                                <p:cTn id="5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3000"/>
                            </p:stCondLst>
                            <p:childTnLst>
                              <p:par>
                                <p:cTn id="6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6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5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1928813"/>
            <a:ext cx="7572375" cy="3271837"/>
          </a:xfrm>
        </p:spPr>
        <p:txBody>
          <a:bodyPr>
            <a:normAutofit fontScale="70000" lnSpcReduction="20000"/>
          </a:bodyPr>
          <a:lstStyle/>
          <a:p>
            <a:r>
              <a:rPr lang="ru-RU" smtClean="0">
                <a:solidFill>
                  <a:srgbClr val="FF0000"/>
                </a:solidFill>
              </a:rPr>
              <a:t>- социальные организации (детские дома, приюты, дома престарелых и инвалидов, дома ребенка, детские центры творчества и досуга);</a:t>
            </a:r>
          </a:p>
          <a:p>
            <a:r>
              <a:rPr lang="ru-RU" smtClean="0">
                <a:solidFill>
                  <a:srgbClr val="7030A0"/>
                </a:solidFill>
              </a:rPr>
              <a:t>- предприятия</a:t>
            </a:r>
            <a:r>
              <a:rPr lang="ru-RU" smtClean="0"/>
              <a:t>;</a:t>
            </a:r>
          </a:p>
          <a:p>
            <a:r>
              <a:rPr lang="ru-RU" smtClean="0">
                <a:solidFill>
                  <a:srgbClr val="FF0000"/>
                </a:solidFill>
              </a:rPr>
              <a:t>- правоохранительные органы (суды, детские приемники-распределители, колонии, прокуратура, районные управления внутренних дел);</a:t>
            </a:r>
          </a:p>
          <a:p>
            <a:r>
              <a:rPr lang="ru-RU" smtClean="0">
                <a:solidFill>
                  <a:srgbClr val="7030A0"/>
                </a:solidFill>
              </a:rPr>
              <a:t>- МЧС, службы спасения;</a:t>
            </a:r>
          </a:p>
          <a:p>
            <a:r>
              <a:rPr lang="ru-RU" smtClean="0">
                <a:solidFill>
                  <a:srgbClr val="FF0000"/>
                </a:solidFill>
              </a:rPr>
              <a:t>- военные организации.</a:t>
            </a:r>
          </a:p>
        </p:txBody>
      </p:sp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1214438" y="857250"/>
            <a:ext cx="6572250" cy="1147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Места работы: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5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34" y="285728"/>
            <a:ext cx="8143931" cy="607221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428625"/>
            <a:ext cx="8143875" cy="5721350"/>
          </a:xfrm>
          <a:noFill/>
        </p:spPr>
      </p:pic>
      <p:sp>
        <p:nvSpPr>
          <p:cNvPr id="717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49D97E-76A4-4DD0-9B6D-D275A7B4D6FA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187</Words>
  <PresentationFormat>Экран (4:3)</PresentationFormat>
  <Paragraphs>38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Тема: Профессия врача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11</cp:revision>
  <dcterms:modified xsi:type="dcterms:W3CDTF">2004-12-31T22:42:14Z</dcterms:modified>
</cp:coreProperties>
</file>