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56" r:id="rId4"/>
    <p:sldId id="260" r:id="rId5"/>
    <p:sldId id="265" r:id="rId6"/>
    <p:sldId id="273" r:id="rId7"/>
    <p:sldId id="271" r:id="rId8"/>
    <p:sldId id="270" r:id="rId9"/>
    <p:sldId id="276" r:id="rId10"/>
    <p:sldId id="281" r:id="rId11"/>
    <p:sldId id="283" r:id="rId12"/>
    <p:sldId id="28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328BB91-C5CA-43E1-AE6C-B65F491E32AD}" type="datetimeFigureOut">
              <a:rPr lang="ru-RU" smtClean="0"/>
              <a:pPr/>
              <a:t>13.07.2012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4AAACB8-9089-4C3A-900C-D8C29EF09E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K:\&#1044;&#1077;&#1085;&#1100;%20&#1055;&#1086;&#1073;&#1077;&#1076;&#1099;\&#1052;&#1091;&#1079;&#1099;&#1082;&#1072;\&#1051;&#1077;&#1074;%20&#1051;&#1077;&#1097;&#1077;&#1085;&#1082;&#1086;%20-%20&#1044;&#1077;&#1085;&#1100;%20&#1055;&#1086;&#1073;&#1077;&#1076;&#1099;.mp3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975021530145e3bdd7fac9a28efe4bc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Лев Лещенко -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5072074"/>
            <a:ext cx="36433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Презентацию подготовила  </a:t>
            </a:r>
            <a:r>
              <a:rPr lang="ru-RU" dirty="0" err="1" smtClean="0">
                <a:solidFill>
                  <a:srgbClr val="C00000"/>
                </a:solidFill>
              </a:rPr>
              <a:t>Просандеева</a:t>
            </a:r>
            <a:r>
              <a:rPr lang="ru-RU" dirty="0" smtClean="0">
                <a:solidFill>
                  <a:srgbClr val="C00000"/>
                </a:solidFill>
              </a:rPr>
              <a:t> Елена Викторовна учитель начальных классов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МБОУ СОШ № 3 х. </a:t>
            </a:r>
            <a:r>
              <a:rPr lang="ru-RU" dirty="0" err="1" smtClean="0">
                <a:solidFill>
                  <a:srgbClr val="C00000"/>
                </a:solidFill>
              </a:rPr>
              <a:t>Киреевка</a:t>
            </a:r>
            <a:r>
              <a:rPr lang="ru-RU" dirty="0" smtClean="0">
                <a:solidFill>
                  <a:srgbClr val="C00000"/>
                </a:solidFill>
              </a:rPr>
              <a:t> Октябрьского района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Ростовской области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520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289b0981d948e83be0ce1bd5bc907c4_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5448"/>
          </a:xfrm>
          <a:prstGeom prst="rect">
            <a:avLst/>
          </a:prstGeom>
        </p:spPr>
      </p:pic>
    </p:spTree>
  </p:cSld>
  <p:clrMapOvr>
    <a:masterClrMapping/>
  </p:clrMapOvr>
  <p:transition advTm="12937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a04af97-a51a-91f3-e97d-8f214cd8c3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</p:spTree>
  </p:cSld>
  <p:clrMapOvr>
    <a:masterClrMapping/>
  </p:clrMapOvr>
  <p:transition advTm="4906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38225" cy="6858000"/>
          </a:xfrm>
          <a:prstGeom prst="rect">
            <a:avLst/>
          </a:prstGeom>
        </p:spPr>
      </p:pic>
    </p:spTree>
  </p:cSld>
  <p:clrMapOvr>
    <a:masterClrMapping/>
  </p:clrMapOvr>
  <p:transition advTm="4079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594894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6313"/>
          </a:xfrm>
          <a:prstGeom prst="rect">
            <a:avLst/>
          </a:prstGeom>
        </p:spPr>
      </p:pic>
    </p:spTree>
  </p:cSld>
  <p:clrMapOvr>
    <a:masterClrMapping/>
  </p:clrMapOvr>
  <p:transition advTm="6312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_826251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250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90a_a7d252b6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0814" cy="6858000"/>
          </a:xfrm>
          <a:prstGeom prst="rect">
            <a:avLst/>
          </a:prstGeom>
        </p:spPr>
      </p:pic>
    </p:spTree>
  </p:cSld>
  <p:clrMapOvr>
    <a:masterClrMapping/>
  </p:clrMapOvr>
  <p:transition advTm="3594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4297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mni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703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4887711_www.satsis.info_i-43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-71454"/>
            <a:ext cx="6929454" cy="6929454"/>
          </a:xfrm>
          <a:prstGeom prst="rect">
            <a:avLst/>
          </a:prstGeom>
        </p:spPr>
      </p:pic>
    </p:spTree>
  </p:cSld>
  <p:clrMapOvr>
    <a:masterClrMapping/>
  </p:clrMapOvr>
  <p:transition advTm="3375">
    <p:blinds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167</TotalTime>
  <Words>19</Words>
  <Application>Microsoft Office PowerPoint</Application>
  <PresentationFormat>Экран (4:3)</PresentationFormat>
  <Paragraphs>3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Трек</vt:lpstr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Zver</cp:lastModifiedBy>
  <cp:revision>22</cp:revision>
  <dcterms:created xsi:type="dcterms:W3CDTF">2012-04-30T12:36:49Z</dcterms:created>
  <dcterms:modified xsi:type="dcterms:W3CDTF">2012-07-13T13:00:55Z</dcterms:modified>
</cp:coreProperties>
</file>