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758EBF-1DA4-45E7-9D73-4857DE71F8B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887780-EACF-45EA-9DB6-13C49C8FA2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blipFill>
            <a:blip r:embed="rId2" cstate="screen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glow" dir="tl">
              <a:rot lat="0" lon="0" rev="5400000"/>
            </a:lightRig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/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Поле чудес</a:t>
            </a:r>
            <a:endParaRPr lang="ru-RU" sz="8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8" name="Picture 4" descr="C:\Users\Ольга\AppData\Local\Microsoft\Windows\Temporary Internet Files\Content.IE5\L308WAF0\MC900370140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20072" y="2924944"/>
            <a:ext cx="3317866" cy="3504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395536" y="6165304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hidna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9512" y="1556792"/>
            <a:ext cx="4418245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38100"/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тройка игроков</a:t>
            </a:r>
            <a:endParaRPr lang="ru-RU" sz="6000" dirty="0">
              <a:solidFill>
                <a:schemeClr val="accent4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Д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Н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3224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45232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251520" y="6093296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683568" y="6093296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634673456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51520" y="1754666"/>
            <a:ext cx="4464496" cy="296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2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ТРОЙКА ИГРОКОВ</a:t>
            </a:r>
            <a:endParaRPr lang="ru-RU" sz="4800" dirty="0">
              <a:solidFill>
                <a:schemeClr val="accent4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В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Ы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192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Х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У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9208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Х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1216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Л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452320" y="558924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Ь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1176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3184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5192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29208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1216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73224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452320" y="5589240"/>
            <a:ext cx="720000" cy="720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Управляющая кнопка: назад 32">
            <a:hlinkClick r:id="" action="ppaction://hlinkshowjump?jump=previousslide" highlightClick="1"/>
          </p:cNvPr>
          <p:cNvSpPr/>
          <p:nvPr/>
        </p:nvSpPr>
        <p:spPr>
          <a:xfrm>
            <a:off x="251520" y="6093296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683568" y="6093296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ssa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860032" y="1556792"/>
            <a:ext cx="3987652" cy="315024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sof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3 ТРОЙКА ИГРОКОВ</a:t>
            </a:r>
            <a:endParaRPr lang="ru-RU" sz="4000" dirty="0">
              <a:solidFill>
                <a:schemeClr val="accent4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Ф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7160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1176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3184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251520" y="6093296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683568" y="6093296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 rot="10800000" flipV="1">
            <a:off x="1367433" y="342491"/>
            <a:ext cx="6409127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ФИНАЛЬНАЯ ИГРА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4" name="Рисунок 13" descr="Capybara_Hattiesburg_Zoo_(70909b-42)_2560x160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779912" y="1628800"/>
            <a:ext cx="4032448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97160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1176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П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192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Б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9208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Р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12160" y="4869160"/>
            <a:ext cx="720000" cy="720000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69168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41176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13184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85192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29208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012160" y="486916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зад 30">
            <a:hlinkClick r:id="" action="ppaction://hlinkshowjump?jump=previousslide" highlightClick="1"/>
          </p:cNvPr>
          <p:cNvSpPr/>
          <p:nvPr/>
        </p:nvSpPr>
        <p:spPr>
          <a:xfrm>
            <a:off x="251520" y="6093296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683568" y="6093296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prstGeom prst="flowChartPunchedTap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sof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002">
            <a:schemeClr val="dk2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atangChe" pitchFamily="49" charset="-127"/>
                <a:ea typeface="BatangChe" pitchFamily="49" charset="-127"/>
              </a:rPr>
              <a:t>СУПЕРИГРА</a:t>
            </a:r>
            <a:endParaRPr lang="ru-RU" dirty="0">
              <a:ln w="11430"/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3" name="Рисунок 2" descr="poyasoxvos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1520" y="1772816"/>
            <a:ext cx="3970412" cy="2977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69168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П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Я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5232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72400" y="5589240"/>
            <a:ext cx="720000" cy="720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Т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29208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01216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3224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45232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172400" y="5589240"/>
            <a:ext cx="720000" cy="72000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зад 23">
            <a:hlinkClick r:id="" action="ppaction://hlinkshowjump?jump=previousslide" highlightClick="1"/>
          </p:cNvPr>
          <p:cNvSpPr/>
          <p:nvPr/>
        </p:nvSpPr>
        <p:spPr>
          <a:xfrm>
            <a:off x="251520" y="6093296"/>
            <a:ext cx="360000" cy="36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настраиваемая 24">
            <a:hlinkClick r:id="" action="ppaction://hlinkshowjump?jump=endshow" highlightClick="1"/>
          </p:cNvPr>
          <p:cNvSpPr/>
          <p:nvPr/>
        </p:nvSpPr>
        <p:spPr>
          <a:xfrm>
            <a:off x="683568" y="6093296"/>
            <a:ext cx="360000" cy="36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51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Поле чудес</vt:lpstr>
      <vt:lpstr>1 тройка игроков</vt:lpstr>
      <vt:lpstr>2 ТРОЙКА ИГРОКОВ</vt:lpstr>
      <vt:lpstr>3 ТРОЙКА ИГРОКОВ</vt:lpstr>
      <vt:lpstr>Слайд 5</vt:lpstr>
      <vt:lpstr>СУПЕРИГРА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 чудес</dc:title>
  <dc:creator>Ольга</dc:creator>
  <cp:lastModifiedBy>Ольга</cp:lastModifiedBy>
  <cp:revision>32</cp:revision>
  <dcterms:created xsi:type="dcterms:W3CDTF">2013-05-11T04:26:48Z</dcterms:created>
  <dcterms:modified xsi:type="dcterms:W3CDTF">2013-05-11T09:10:58Z</dcterms:modified>
</cp:coreProperties>
</file>