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screen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758EBF-1DA4-45E7-9D73-4857DE71F8B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887780-EACF-45EA-9DB6-13C49C8FA2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blipFill>
            <a:blip r:embed="rId2" cstate="screen"/>
            <a:tile tx="0" ty="0" sx="100000" sy="100000" flip="none" algn="tl"/>
          </a:blipFill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glow" dir="tl">
              <a:rot lat="0" lon="0" rev="5400000"/>
            </a:lightRig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"/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Поле чудес</a:t>
            </a:r>
            <a:endParaRPr lang="ru-RU" sz="80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8" name="Picture 4" descr="C:\Users\Ольга\AppData\Local\Microsoft\Windows\Temporary Internet Files\Content.IE5\L308WAF0\MC900370140[1]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220072" y="2924944"/>
            <a:ext cx="3317866" cy="35045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395536" y="6165304"/>
            <a:ext cx="360000" cy="36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hidna1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79512" y="1556792"/>
            <a:ext cx="4418245" cy="3384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 w="38100"/>
          <a:effectLst>
            <a:innerShdw blurRad="114300">
              <a:prstClr val="black"/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1 тройка игроков</a:t>
            </a:r>
            <a:endParaRPr lang="ru-RU" sz="6000" dirty="0">
              <a:solidFill>
                <a:schemeClr val="accent4">
                  <a:lumMod val="7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Х</a:t>
            </a:r>
            <a:r>
              <a:rPr lang="ru-RU" dirty="0" smtClean="0"/>
              <a:t>Х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9208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И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1216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Д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3224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Н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5232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А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5192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9208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01216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73224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45232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251520" y="6093296"/>
            <a:ext cx="360000" cy="360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683568" y="6093296"/>
            <a:ext cx="360000" cy="36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6346734567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251520" y="1754666"/>
            <a:ext cx="4464496" cy="296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5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2</a:t>
            </a:r>
            <a:r>
              <a:rPr lang="ru-RU" sz="6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ТРОЙКА ИГРОКОВ</a:t>
            </a:r>
            <a:endParaRPr lang="ru-RU" sz="4800" dirty="0">
              <a:solidFill>
                <a:schemeClr val="accent4">
                  <a:lumMod val="50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В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13184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Ы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5192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Х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7200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У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29208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Х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1216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О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73224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accent6">
                    <a:lumMod val="75000"/>
                  </a:schemeClr>
                </a:solidFill>
              </a:rPr>
              <a:t>Л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452320" y="558924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Ь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1176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13184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85192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57200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29208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01216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73224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7452320" y="5589240"/>
            <a:ext cx="720000" cy="720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Управляющая кнопка: назад 32">
            <a:hlinkClick r:id="" action="ppaction://hlinkshowjump?jump=previousslide" highlightClick="1"/>
          </p:cNvPr>
          <p:cNvSpPr/>
          <p:nvPr/>
        </p:nvSpPr>
        <p:spPr>
          <a:xfrm>
            <a:off x="251520" y="6093296"/>
            <a:ext cx="360000" cy="360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Управляющая кнопка: далее 33">
            <a:hlinkClick r:id="" action="ppaction://hlinkshowjump?jump=nextslide" highlightClick="1"/>
          </p:cNvPr>
          <p:cNvSpPr/>
          <p:nvPr/>
        </p:nvSpPr>
        <p:spPr>
          <a:xfrm>
            <a:off x="683568" y="6093296"/>
            <a:ext cx="360000" cy="36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ossa9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4860032" y="1556792"/>
            <a:ext cx="3987652" cy="315024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sof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3 ТРОЙКА ИГРОКОВ</a:t>
            </a:r>
            <a:endParaRPr lang="ru-RU" sz="4000" dirty="0">
              <a:solidFill>
                <a:schemeClr val="accent4">
                  <a:lumMod val="7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Ф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О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9168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1176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97160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69168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41176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13184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251520" y="6093296"/>
            <a:ext cx="360000" cy="360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683568" y="6093296"/>
            <a:ext cx="360000" cy="36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 rot="10800000" flipV="1">
            <a:off x="1367433" y="342491"/>
            <a:ext cx="6409127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ФИНАЛЬНАЯ ИГРА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4" name="Рисунок 13" descr="Capybara_Hattiesburg_Zoo_(70909b-42)_2560x160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779912" y="1628800"/>
            <a:ext cx="4032448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Прямоугольник 14"/>
          <p:cNvSpPr/>
          <p:nvPr/>
        </p:nvSpPr>
        <p:spPr>
          <a:xfrm>
            <a:off x="97160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К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9168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1176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П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13184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И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5192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Б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7200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29208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Р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12160" y="4869160"/>
            <a:ext cx="720000" cy="7200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7160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69168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41176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13184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85192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57200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29208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012160" y="486916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назад 30">
            <a:hlinkClick r:id="" action="ppaction://hlinkshowjump?jump=previousslide" highlightClick="1"/>
          </p:cNvPr>
          <p:cNvSpPr/>
          <p:nvPr/>
        </p:nvSpPr>
        <p:spPr>
          <a:xfrm>
            <a:off x="251520" y="6093296"/>
            <a:ext cx="360000" cy="360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правляющая кнопка: далее 31">
            <a:hlinkClick r:id="" action="ppaction://hlinkshowjump?jump=nextslide" highlightClick="1"/>
          </p:cNvPr>
          <p:cNvSpPr/>
          <p:nvPr/>
        </p:nvSpPr>
        <p:spPr>
          <a:xfrm>
            <a:off x="683568" y="6093296"/>
            <a:ext cx="360000" cy="36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prstGeom prst="flowChartPunchedTap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soft" dir="t"/>
          </a:scene3d>
          <a:sp3d>
            <a:bevelT prst="angle"/>
          </a:sp3d>
        </p:spPr>
        <p:style>
          <a:lnRef idx="2">
            <a:schemeClr val="accent3">
              <a:shade val="50000"/>
            </a:schemeClr>
          </a:lnRef>
          <a:fillRef idx="1002">
            <a:schemeClr val="dk2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dirty="0" smtClean="0">
                <a:ln w="11430"/>
                <a:gradFill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BatangChe" pitchFamily="49" charset="-127"/>
                <a:ea typeface="BatangChe" pitchFamily="49" charset="-127"/>
              </a:rPr>
              <a:t>СУПЕРИГРА</a:t>
            </a:r>
            <a:endParaRPr lang="ru-RU" dirty="0">
              <a:ln w="11430"/>
              <a:gradFill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BatangChe" pitchFamily="49" charset="-127"/>
              <a:ea typeface="BatangChe" pitchFamily="49" charset="-127"/>
            </a:endParaRPr>
          </a:p>
        </p:txBody>
      </p:sp>
      <p:pic>
        <p:nvPicPr>
          <p:cNvPr id="3" name="Рисунок 2" descr="poyasoxvos6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51520" y="1772816"/>
            <a:ext cx="3970412" cy="29778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1691680" y="5589240"/>
            <a:ext cx="720000" cy="720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П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5589240"/>
            <a:ext cx="720000" cy="720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О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5589240"/>
            <a:ext cx="720000" cy="720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Я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1920" y="5589240"/>
            <a:ext cx="720000" cy="720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5589240"/>
            <a:ext cx="720000" cy="720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accent6">
                    <a:lumMod val="75000"/>
                  </a:schemeClr>
                </a:solidFill>
              </a:rPr>
              <a:t>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92080" y="5589240"/>
            <a:ext cx="720000" cy="720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accent6">
                    <a:lumMod val="75000"/>
                  </a:schemeClr>
                </a:solidFill>
              </a:rPr>
              <a:t>Х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12160" y="5589240"/>
            <a:ext cx="720000" cy="720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accent6">
                    <a:lumMod val="75000"/>
                  </a:schemeClr>
                </a:solidFill>
              </a:rPr>
              <a:t>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732240" y="5589240"/>
            <a:ext cx="720000" cy="720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О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52320" y="5589240"/>
            <a:ext cx="720000" cy="720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72400" y="5589240"/>
            <a:ext cx="720000" cy="720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Т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91680" y="558924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411760" y="558924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131840" y="558924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851920" y="558924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572000" y="558924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292080" y="558924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012160" y="558924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732240" y="558924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452320" y="558924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8172400" y="5589240"/>
            <a:ext cx="720000" cy="7200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правляющая кнопка: назад 23">
            <a:hlinkClick r:id="" action="ppaction://hlinkshowjump?jump=previousslide" highlightClick="1"/>
          </p:cNvPr>
          <p:cNvSpPr/>
          <p:nvPr/>
        </p:nvSpPr>
        <p:spPr>
          <a:xfrm>
            <a:off x="251520" y="6093296"/>
            <a:ext cx="360000" cy="360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Управляющая кнопка: настраиваемая 24">
            <a:hlinkClick r:id="" action="ppaction://hlinkshowjump?jump=endshow" highlightClick="1"/>
          </p:cNvPr>
          <p:cNvSpPr/>
          <p:nvPr/>
        </p:nvSpPr>
        <p:spPr>
          <a:xfrm>
            <a:off x="683568" y="6093296"/>
            <a:ext cx="360000" cy="360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279</TotalTime>
  <Words>51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Поле чудес</vt:lpstr>
      <vt:lpstr>1 тройка игроков</vt:lpstr>
      <vt:lpstr>2 ТРОЙКА ИГРОКОВ</vt:lpstr>
      <vt:lpstr>3 ТРОЙКА ИГРОКОВ</vt:lpstr>
      <vt:lpstr>Слайд 5</vt:lpstr>
      <vt:lpstr>СУПЕРИГРА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 чудес</dc:title>
  <dc:creator>Ольга</dc:creator>
  <cp:lastModifiedBy>Ольга</cp:lastModifiedBy>
  <cp:revision>32</cp:revision>
  <dcterms:created xsi:type="dcterms:W3CDTF">2013-05-11T04:26:48Z</dcterms:created>
  <dcterms:modified xsi:type="dcterms:W3CDTF">2013-05-11T09:10:58Z</dcterms:modified>
</cp:coreProperties>
</file>