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"/>
  </p:notesMasterIdLst>
  <p:sldIdLst>
    <p:sldId id="258" r:id="rId2"/>
    <p:sldId id="284" r:id="rId3"/>
    <p:sldId id="285" r:id="rId4"/>
    <p:sldId id="286" r:id="rId5"/>
    <p:sldId id="288" r:id="rId6"/>
    <p:sldId id="29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FF99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97" autoAdjust="0"/>
    <p:restoredTop sz="94561" autoAdjust="0"/>
  </p:normalViewPr>
  <p:slideViewPr>
    <p:cSldViewPr>
      <p:cViewPr varScale="1">
        <p:scale>
          <a:sx n="65" d="100"/>
          <a:sy n="65" d="100"/>
        </p:scale>
        <p:origin x="-127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80544-98AE-44EC-B180-8753B29D38DF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0E198-83C8-4F2B-A74B-CE929B50EF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03.07.2012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advClick="0" advTm="12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46" descr="Яркая векторная картинка - небо, трава и различные фигур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4071938" y="1214438"/>
            <a:ext cx="507206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Из опыта работы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классного руководителя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4 «А» </a:t>
            </a:r>
            <a:r>
              <a:rPr lang="ru-RU" sz="4000" b="1" dirty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класса </a:t>
            </a:r>
            <a:r>
              <a:rPr lang="ru-RU" sz="4000" b="1" dirty="0" smtClean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МБОУ- </a:t>
            </a:r>
            <a:r>
              <a:rPr lang="ru-RU" sz="4000" b="1" dirty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СОШ № 10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города Армавира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Mistral" pitchFamily="66" charset="0"/>
                <a:cs typeface="Times New Roman" pitchFamily="18" charset="0"/>
              </a:rPr>
              <a:t>Дружининой Екатерины Степановны</a:t>
            </a:r>
            <a:endParaRPr lang="ru-RU" sz="4000" b="1" dirty="0">
              <a:solidFill>
                <a:srgbClr val="002060"/>
              </a:solidFill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5" name="Рисунок 4" descr="L:\фото\SDC194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11355">
            <a:off x="571472" y="857232"/>
            <a:ext cx="371477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 rot="268567">
            <a:off x="1304494" y="5450803"/>
            <a:ext cx="571504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68567">
            <a:off x="1395742" y="5957631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829216">
            <a:off x="1890190" y="4800664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3862435">
            <a:off x="910190" y="5707531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6293547">
            <a:off x="768709" y="5272208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37119" flipH="1">
            <a:off x="2148217" y="5274620"/>
            <a:ext cx="281898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8029354">
            <a:off x="1984678" y="5774681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9099485">
            <a:off x="963344" y="4870515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 rot="21413482">
            <a:off x="1405777" y="4658346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6" descr="Яркая векторная картинка - небо, трава и различные фигуры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7813"/>
            <a:ext cx="8362950" cy="199866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ru-RU" sz="3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   Воспитание гражданственности, патриотизма, уважения к правам, свободам и обязанностям человека.</a:t>
            </a:r>
            <a:r>
              <a:rPr lang="ru-RU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708275"/>
            <a:ext cx="8147050" cy="34178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i="1" dirty="0" smtClean="0"/>
              <a:t>    </a:t>
            </a:r>
            <a:endParaRPr lang="ru-RU" sz="2800" i="1" dirty="0" smtClean="0">
              <a:solidFill>
                <a:schemeClr val="tx2"/>
              </a:solidFill>
            </a:endParaRPr>
          </a:p>
        </p:txBody>
      </p:sp>
      <p:pic>
        <p:nvPicPr>
          <p:cNvPr id="5" name="Рисунок 4" descr="E:\ГИМНАЗИЯ\Внеклассная работа\ДЕНЬ города\SDC101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80124">
            <a:off x="518815" y="2268067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ГИМНАЗИЯ\Внеклассная работа\ДЕНЬ города\SDC100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92241">
            <a:off x="5753417" y="2376780"/>
            <a:ext cx="292895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E:\ГИМНАЗИЯ\Внеклассная работа\ДЕНЬ города\SDC1012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3786190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 rot="268567">
            <a:off x="1090180" y="5307928"/>
            <a:ext cx="571504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268567">
            <a:off x="1181428" y="5814756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2829216">
            <a:off x="1675876" y="4657789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 rot="13862435">
            <a:off x="695876" y="5564656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6293547">
            <a:off x="554395" y="5129333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5437119" flipH="1">
            <a:off x="1933903" y="5131745"/>
            <a:ext cx="281898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rot="8029354">
            <a:off x="1770364" y="5631806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rot="19099485">
            <a:off x="749030" y="4727640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 rot="21413482">
            <a:off x="1191463" y="4515471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6" descr="Яркая векторная картинка - небо, трава и различные фигур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91513" cy="16383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   Воспитание нравственных чувств и этического сознания</a:t>
            </a:r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  <a:b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</a:t>
            </a:r>
          </a:p>
        </p:txBody>
      </p:sp>
      <p:pic>
        <p:nvPicPr>
          <p:cNvPr id="6" name="Рисунок 5" descr="K:\DCIM\101SSCAM\SDC102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2411730" cy="180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SDC105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34458" y="2194708"/>
            <a:ext cx="2943225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DC188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692" y="2428868"/>
            <a:ext cx="2971960" cy="228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46" descr="Яркая векторная картинка - небо, трава и различные фигур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8596" y="571481"/>
            <a:ext cx="821537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3.  Воспитание трудолюбия, творческого отношения к учению, труду, жизни.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Рисунок 18" descr="K:\DCIM\101SSCAM\SDC100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0452">
            <a:off x="259267" y="1788422"/>
            <a:ext cx="292895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SDC102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18075">
            <a:off x="4213867" y="1739538"/>
            <a:ext cx="2430463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SDC102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643314"/>
            <a:ext cx="2746372" cy="206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SDC1009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4000504"/>
            <a:ext cx="34750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46" descr="Яркая векторная картинка - небо, трава и различные фигур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 rot="268567">
            <a:off x="1304494" y="5450802"/>
            <a:ext cx="571504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 rot="268567">
            <a:off x="1395742" y="5957631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 rot="2829216">
            <a:off x="1890190" y="4800664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 rot="13862435">
            <a:off x="910190" y="5707531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16293547">
            <a:off x="768709" y="5272208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5437119" flipH="1">
            <a:off x="2148217" y="5274620"/>
            <a:ext cx="281898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8029354">
            <a:off x="1984678" y="5774681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 rot="19099485">
            <a:off x="963344" y="4870515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 rot="21413482">
            <a:off x="1449825" y="4650616"/>
            <a:ext cx="285752" cy="785818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4" y="428605"/>
            <a:ext cx="8072494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   Формирование ценностного отношения к здоровью и здоровому образу жизни.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" name="Рисунок 16" descr="C:\Documents and Settings\User\Рабочий стол\КАТЯ МОУ-СОШ №10\ФОТО 3 кл\SDC1883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92910">
            <a:off x="129745" y="1668095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User\Рабочий стол\КАТЯ МОУ-СОШ №10\Весёлые старты\Копия SDC191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24273">
            <a:off x="6429388" y="1428736"/>
            <a:ext cx="250033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D:\IMG_6677_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1643050"/>
            <a:ext cx="3286148" cy="248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D:\IMG_6367_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4071942"/>
            <a:ext cx="257176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E:\Документы\Мои рисунки\Дружинины фото\IMG_348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54" y="4286232"/>
            <a:ext cx="17145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6" descr="Яркая векторная картинка - небо, трава и различные фигуры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285728"/>
            <a:ext cx="821537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6.    Воспитание ценностного отношения к прекрасному, формирование представлений об эстетических идеалах и ценностях (эстетическое воспитание).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K:\DCIM\101SSCAM\SDC105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78638">
            <a:off x="214282" y="2214554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:\DCIM\101SSCAM\SDC106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07994">
            <a:off x="2780055" y="2285805"/>
            <a:ext cx="2722880" cy="2042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:\DCIM\101SSCAM\SDC104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04718">
            <a:off x="5896998" y="1688000"/>
            <a:ext cx="279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K:\DCIM\101SSCAM\SDC103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520784">
            <a:off x="442402" y="4290337"/>
            <a:ext cx="2714908" cy="236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K:\DCIM\101SSCAM\SDC103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80795">
            <a:off x="3316422" y="4346145"/>
            <a:ext cx="2987040" cy="224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E:\ГИМНАЗИЯ\Воспит.работа\фото МАТЕРИ (месячник)\SDC1888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06160" y="4143380"/>
            <a:ext cx="3037840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510</TotalTime>
  <Words>87</Words>
  <Application>Microsoft Office PowerPoint</Application>
  <PresentationFormat>Экран (4:3)</PresentationFormat>
  <Paragraphs>98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1   Воспитание гражданственности, патриотизма, уважения к правам, свободам и обязанностям человека.      </vt:lpstr>
      <vt:lpstr>2   Воспитание нравственных чувств и этического сознания.      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58</cp:revision>
  <dcterms:modified xsi:type="dcterms:W3CDTF">2012-07-03T18:09:32Z</dcterms:modified>
</cp:coreProperties>
</file>