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0" r:id="rId9"/>
    <p:sldId id="264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2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9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1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1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8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9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04AD-863E-4ABD-8FE3-5EB397E87D42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A38E-DD87-443C-96C1-C6D7B2DDA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0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Хлеб всему голова!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i-main-pic" descr="Картинка 8 из 48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32" y="3068960"/>
            <a:ext cx="349681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28" descr="http://www.stihi.ru/pics/2011/01/08/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11" y="3035716"/>
            <a:ext cx="348198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8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Описание: http://900igr.net/datai/istorija/Klassnyj-chas-Blokada/0008-009-Na-Piskarevskom-kladbische-pokhoroneno-650-tysjach-prostykh-ljudej-umershi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85" y="2204864"/>
            <a:ext cx="4608512" cy="36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7781" y="90871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900 дней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228397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Хлеб - драгоценность.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Им не сори.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Хлеба к обеду в меру бери. </a:t>
            </a:r>
          </a:p>
        </p:txBody>
      </p:sp>
    </p:spTree>
    <p:extLst>
      <p:ext uri="{BB962C8B-B14F-4D97-AF65-F5344CB8AC3E}">
        <p14:creationId xmlns:p14="http://schemas.microsoft.com/office/powerpoint/2010/main" val="3610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Бери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хлеба столько, сколько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 съешь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10583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Tx/>
              <a:buChar char="-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Учись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готовить из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чёрствого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хлеба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различные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блюда.</a:t>
            </a:r>
          </a:p>
        </p:txBody>
      </p:sp>
    </p:spTree>
    <p:extLst>
      <p:ext uri="{BB962C8B-B14F-4D97-AF65-F5344CB8AC3E}">
        <p14:creationId xmlns:p14="http://schemas.microsoft.com/office/powerpoint/2010/main" val="14637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ишкин Рожь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3764652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авченко Алексей. великан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3528392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60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-main-pic" descr="Картинка 2 из 53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052736"/>
            <a:ext cx="386184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-main-pic" descr="Картинка 3 из 48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8800"/>
            <a:ext cx="285159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8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-main-pic" descr="Картинка 5 из 48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864"/>
            <a:ext cx="2992771" cy="287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-main-pic" descr="Картинка 25 из 48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595" y="1844823"/>
            <a:ext cx="2229765" cy="35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Летом вырастают колоски, а в них много - много зерен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20028"/>
            <a:ext cx="1984659" cy="1929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9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6788" y="632425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соли не вкусно, а без хлеба не сытно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92896"/>
            <a:ext cx="74888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У кого хлебушко,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того 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счастье.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743" y="4299494"/>
            <a:ext cx="7319824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Без краюшки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не прожить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седой старушке.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3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сной специальным трактором пашут землю и сеют пшеницу в землю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30970"/>
            <a:ext cx="2857500" cy="2265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Картинки животных - Комбайн в пол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30970"/>
            <a:ext cx="2880320" cy="22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Осенью пшеница созревает и колоски убирают машинами- комбайнами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2857500" cy="2338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Зернышки достают из колосков – обмолачивают. Вот сколько много получается зерна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5"/>
            <a:ext cx="2952750" cy="2338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6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тем зерно перетирают - мелят и получают муку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3009900" cy="225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Из теста лепят хлеб, булочки или лепешки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12" y="620688"/>
            <a:ext cx="2703292" cy="225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И получается вкусный, ароматный хлеб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3145532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2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934950" y="1618450"/>
            <a:ext cx="638096" cy="626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80656" y="387025"/>
            <a:ext cx="626475" cy="644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07131" y="383024"/>
            <a:ext cx="63022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37352" y="382824"/>
            <a:ext cx="648072" cy="65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85424" y="380624"/>
            <a:ext cx="643510" cy="650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3046" y="1618450"/>
            <a:ext cx="648072" cy="626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39752" y="1041359"/>
            <a:ext cx="595198" cy="574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34950" y="1031096"/>
            <a:ext cx="638096" cy="58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3046" y="1031098"/>
            <a:ext cx="634085" cy="584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21118" y="1035296"/>
            <a:ext cx="616234" cy="5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47367" y="1041359"/>
            <a:ext cx="638057" cy="592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07131" y="2244870"/>
            <a:ext cx="628780" cy="61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66669" y="2230340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485424" y="1633769"/>
            <a:ext cx="643510" cy="611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37352" y="1633769"/>
            <a:ext cx="648072" cy="611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36033" y="1618450"/>
            <a:ext cx="586404" cy="611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80656" y="2837775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566669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73662" y="4060897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80656" y="3449336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47367" y="2244869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28934" y="2244867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21118" y="2856426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32584" y="285642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488472" y="224486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848528" y="2856425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80656" y="2226214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85220" y="3449332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144758" y="3449336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88472" y="3449333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35911" y="3449334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09004" y="3449336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40194" y="4060893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940194" y="3449335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849466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01290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85424" y="4057090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861580" y="4057091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221118" y="4060892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38410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791454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144758" y="466457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86948" y="4672458"/>
            <a:ext cx="640462" cy="611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 tmFilter="0,0; .5, 1; 1, 1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 tmFilter="0,0; .5, 1; 1, 1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tmFilter="0,0; .5, 1; 1, 1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 tmFilter="0,0; .5, 1; 1, 1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 tmFilter="0,0; .5, 1; 1, 1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 tmFilter="0,0; .5, 1; 1, 1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 tmFilter="0,0; .5, 1; 1, 1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 tmFilter="0,0; .5, 1; 1, 1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 tmFilter="0,0; .5, 1; 1, 1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 tmFilter="0,0; .5, 1; 1, 1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 tmFilter="0,0; .5, 1; 1, 1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 tmFilter="0,0; .5, 1; 1, 1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 tmFilter="0,0; .5, 1; 1, 1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 tmFilter="0,0; .5, 1; 1, 1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 tmFilter="0,0; .5, 1; 1, 1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 tmFilter="0,0; .5, 1; 1, 1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 tmFilter="0,0; .5, 1; 1, 1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 tmFilter="0,0; .5, 1; 1, 1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 tmFilter="0,0; .5, 1; 1, 1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 tmFilter="0,0; .5, 1; 1, 1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 tmFilter="0,0; .5, 1; 1, 1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 tmFilter="0,0; .5, 1; 1, 1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 tmFilter="0,0; .5, 1; 1, 1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500" tmFilter="0,0; .5, 1; 1, 1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500" tmFilter="0,0; .5, 1; 1, 1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Описание: http://praxleb.ru/up/statii/11.05.2011/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3" y="624492"/>
            <a:ext cx="4782589" cy="215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2" descr="Описание: http://praxleb.ru/up/statii/11.05.2011/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3718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5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113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Хлеб всему голова!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Хлеб всему голова!</dc:title>
  <dc:creator>Admin</dc:creator>
  <cp:lastModifiedBy>Admin</cp:lastModifiedBy>
  <cp:revision>17</cp:revision>
  <dcterms:created xsi:type="dcterms:W3CDTF">2011-11-02T14:19:35Z</dcterms:created>
  <dcterms:modified xsi:type="dcterms:W3CDTF">2011-11-20T14:38:21Z</dcterms:modified>
</cp:coreProperties>
</file>