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5" r:id="rId15"/>
    <p:sldId id="261" r:id="rId16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0.41797</cdr:x>
      <cdr:y>0.28906</cdr:y>
    </cdr:from>
    <cdr:to>
      <cdr:x>0.59375</cdr:x>
      <cdr:y>0.67578</cdr:y>
    </cdr:to>
    <cdr:sp macro="" textlink="">
      <cdr:nvSpPr>
        <cdr:cNvPr id="2" name="Блок-схема: процесс 1"/>
        <cdr:cNvSpPr/>
      </cdr:nvSpPr>
      <cdr:spPr>
        <a:xfrm xmlns:a="http://schemas.openxmlformats.org/drawingml/2006/main">
          <a:off x="2547934" y="1174744"/>
          <a:ext cx="1071570" cy="1571636"/>
        </a:xfrm>
        <a:prstGeom xmlns:a="http://schemas.openxmlformats.org/drawingml/2006/main" prst="flowChartProcess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b="1" dirty="0" smtClean="0"/>
        </a:p>
        <a:p xmlns:a="http://schemas.openxmlformats.org/drawingml/2006/main">
          <a:endParaRPr lang="ru-RU" b="1" dirty="0"/>
        </a:p>
        <a:p xmlns:a="http://schemas.openxmlformats.org/drawingml/2006/main">
          <a:endParaRPr lang="ru-RU" b="1" dirty="0" smtClean="0"/>
        </a:p>
        <a:p xmlns:a="http://schemas.openxmlformats.org/drawingml/2006/main">
          <a:endParaRPr lang="ru-RU" b="1" dirty="0"/>
        </a:p>
        <a:p xmlns:a="http://schemas.openxmlformats.org/drawingml/2006/main">
          <a:endParaRPr lang="ru-RU" b="1" dirty="0"/>
        </a:p>
        <a:p xmlns:a="http://schemas.openxmlformats.org/drawingml/2006/main">
          <a:r>
            <a:rPr lang="ru-RU" sz="1800" b="1" dirty="0" smtClean="0">
              <a:solidFill>
                <a:srgbClr val="FF0000"/>
              </a:solidFill>
            </a:rPr>
            <a:t>Средний</a:t>
          </a:r>
          <a:endParaRPr lang="ru-RU" sz="18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0.59375</cdr:x>
      <cdr:y>0.20117</cdr:y>
    </cdr:from>
    <cdr:to>
      <cdr:x>0.76953</cdr:x>
      <cdr:y>0.68591</cdr:y>
    </cdr:to>
    <cdr:sp macro="" textlink="">
      <cdr:nvSpPr>
        <cdr:cNvPr id="3" name="Блок-схема: процесс 2"/>
        <cdr:cNvSpPr/>
      </cdr:nvSpPr>
      <cdr:spPr>
        <a:xfrm xmlns:a="http://schemas.openxmlformats.org/drawingml/2006/main">
          <a:off x="3619504" y="817554"/>
          <a:ext cx="1071570" cy="1969970"/>
        </a:xfrm>
        <a:prstGeom xmlns:a="http://schemas.openxmlformats.org/drawingml/2006/main" prst="flowChartProcess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sz="1800" dirty="0" smtClean="0"/>
        </a:p>
        <a:p xmlns:a="http://schemas.openxmlformats.org/drawingml/2006/main">
          <a:endParaRPr lang="ru-RU" sz="1800" dirty="0"/>
        </a:p>
        <a:p xmlns:a="http://schemas.openxmlformats.org/drawingml/2006/main">
          <a:endParaRPr lang="ru-RU" sz="1800" dirty="0" smtClean="0"/>
        </a:p>
        <a:p xmlns:a="http://schemas.openxmlformats.org/drawingml/2006/main">
          <a:endParaRPr lang="ru-RU" sz="1800" dirty="0"/>
        </a:p>
        <a:p xmlns:a="http://schemas.openxmlformats.org/drawingml/2006/main">
          <a:r>
            <a:rPr lang="ru-RU" sz="1800" b="1" dirty="0" smtClean="0">
              <a:solidFill>
                <a:schemeClr val="bg1"/>
              </a:solidFill>
            </a:rPr>
            <a:t>Низкий</a:t>
          </a:r>
          <a:endParaRPr lang="ru-RU" sz="1800" b="1" dirty="0">
            <a:solidFill>
              <a:schemeClr val="bg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DE642-751A-42E9-8E9E-1DAD857F36BD}" type="datetimeFigureOut">
              <a:rPr lang="ru-RU" smtClean="0"/>
              <a:pPr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DD63B-F3DD-40F3-9192-02A78478F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tvoyrebenok.ru/fony-dlya-prezentacij-ludi.s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3886200"/>
            <a:ext cx="5429288" cy="1752600"/>
          </a:xfrm>
        </p:spPr>
        <p:txBody>
          <a:bodyPr/>
          <a:lstStyle/>
          <a:p>
            <a:r>
              <a:rPr lang="ru-RU" dirty="0" smtClean="0"/>
              <a:t>Классный час</a:t>
            </a:r>
          </a:p>
          <a:p>
            <a:r>
              <a:rPr lang="ru-RU" dirty="0" smtClean="0"/>
              <a:t>3-4 класс</a:t>
            </a:r>
          </a:p>
          <a:p>
            <a:r>
              <a:rPr lang="ru-RU" dirty="0" smtClean="0"/>
              <a:t>Кузнецова Н.В.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57158" y="428604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71802" y="1000108"/>
            <a:ext cx="4588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улица </a:t>
            </a:r>
            <a:r>
              <a:rPr lang="ru-RU" sz="4800" b="1" dirty="0" smtClean="0">
                <a:solidFill>
                  <a:srgbClr val="FF0000"/>
                </a:solidFill>
              </a:rPr>
              <a:t>Активная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143116"/>
            <a:ext cx="4214842" cy="344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71472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357554" y="857232"/>
            <a:ext cx="46224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улица Гигиены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071678"/>
            <a:ext cx="4857784" cy="342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143240" y="1285860"/>
            <a:ext cx="4615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улица Аппетитная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714620"/>
            <a:ext cx="3786214" cy="317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85786" y="1"/>
            <a:ext cx="7286676" cy="695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Кока-кола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Рыба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Чипсы картофельные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Фанта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Картошка отварная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Чай зеленый с сахаром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Сэндвич с ветчиной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олоко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Салат овощной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Лимонад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 овощной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457203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29058" y="1857364"/>
            <a:ext cx="535781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	Вести активный образ жизни;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	Соблюдать личную гигиену;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	Правильно питаться;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	Соблюдать режим дня;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	Быть в хорошем настроен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000109"/>
            <a:ext cx="79296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</a:t>
            </a:r>
            <a:r>
              <a:rPr lang="ru-RU" sz="1200" dirty="0" smtClean="0"/>
              <a:t>Фон презентации-</a:t>
            </a:r>
            <a:r>
              <a:rPr lang="en-US" sz="1200" dirty="0" smtClean="0">
                <a:hlinkClick r:id="rId2"/>
              </a:rPr>
              <a:t>  </a:t>
            </a:r>
            <a:r>
              <a:rPr lang="en-US" sz="1200" dirty="0" smtClean="0">
                <a:hlinkClick r:id="rId2"/>
              </a:rPr>
              <a:t>http</a:t>
            </a:r>
            <a:r>
              <a:rPr lang="en-US" sz="1200" dirty="0" smtClean="0">
                <a:hlinkClick r:id="rId2"/>
              </a:rPr>
              <a:t>://</a:t>
            </a:r>
            <a:r>
              <a:rPr lang="en-US" sz="1200" dirty="0" smtClean="0">
                <a:hlinkClick r:id="rId2"/>
              </a:rPr>
              <a:t>tvoyrebenok.ru/fony-dlya-prezentacij-ludi.shtml</a:t>
            </a:r>
            <a:endParaRPr lang="ru-RU" sz="1200" dirty="0" smtClean="0"/>
          </a:p>
          <a:p>
            <a:endParaRPr lang="en-US" sz="12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571613"/>
            <a:ext cx="7143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Николай Михайлович Амосов </a:t>
            </a:r>
            <a:r>
              <a:rPr lang="en-US" sz="1200" dirty="0" smtClean="0"/>
              <a:t>-http://ru.wikipedia.org/wiki/</a:t>
            </a:r>
            <a:r>
              <a:rPr lang="ru-RU" sz="1200" dirty="0" err="1" smtClean="0"/>
              <a:t>Амосов,_</a:t>
            </a:r>
            <a:r>
              <a:rPr lang="ru-RU" sz="1200" dirty="0" err="1" smtClean="0"/>
              <a:t>Николай_Михайлович</a:t>
            </a:r>
            <a:endParaRPr lang="en-US" sz="1200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928802"/>
            <a:ext cx="4562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Велосипедисты- </a:t>
            </a:r>
            <a:r>
              <a:rPr lang="en-US" sz="1200" dirty="0" smtClean="0"/>
              <a:t>http</a:t>
            </a:r>
            <a:r>
              <a:rPr lang="en-US" sz="1200" dirty="0" smtClean="0"/>
              <a:t>://www.happydoctor.ru/info/1036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357431"/>
            <a:ext cx="67866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Мы здоровью …- </a:t>
            </a:r>
            <a:r>
              <a:rPr lang="en-US" sz="1200" dirty="0" smtClean="0"/>
              <a:t>http</a:t>
            </a:r>
            <a:r>
              <a:rPr lang="en-US" sz="1200" dirty="0" smtClean="0"/>
              <a:t>://vertunovka.bekovo.pnzreg.ru/news/2013/03/26/13501467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2714620"/>
            <a:ext cx="65008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Вредные привычки-  </a:t>
            </a:r>
            <a:r>
              <a:rPr lang="en-US" sz="1200" dirty="0" smtClean="0"/>
              <a:t>http</a:t>
            </a:r>
            <a:r>
              <a:rPr lang="en-US" sz="1200" dirty="0" smtClean="0"/>
              <a:t>://www.sosh-13.ru/?news=3755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3105835"/>
            <a:ext cx="60007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Стихи о спорте для детей -</a:t>
            </a:r>
            <a:r>
              <a:rPr lang="en-US" sz="1200" dirty="0" smtClean="0"/>
              <a:t>http</a:t>
            </a:r>
            <a:r>
              <a:rPr lang="en-US" sz="1200" dirty="0" smtClean="0"/>
              <a:t>://www.foxyface.ru/deti/stikhi-o-sporte-dlya-detei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3429000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Гигиена- </a:t>
            </a:r>
            <a:r>
              <a:rPr lang="en-US" sz="1200" dirty="0" smtClean="0"/>
              <a:t>http</a:t>
            </a:r>
            <a:r>
              <a:rPr lang="en-US" sz="1200" dirty="0" smtClean="0"/>
              <a:t>://900igr.net/fotografii/fizkultura/Gigiena-i-zdorove/001-Gigiena-vkljuchaet-v-sebja-rjad-samostojatelnykh-razdelov-kommunalnaja.html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3929066"/>
            <a:ext cx="51465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Мебель-</a:t>
            </a:r>
            <a:r>
              <a:rPr lang="en-US" sz="1200" dirty="0" smtClean="0"/>
              <a:t>http</a:t>
            </a:r>
            <a:r>
              <a:rPr lang="en-US" sz="1200" dirty="0" smtClean="0"/>
              <a:t>://</a:t>
            </a:r>
            <a:r>
              <a:rPr lang="en-US" sz="1200" dirty="0" smtClean="0"/>
              <a:t>zavodmebel.ru/kpremium-10.htm</a:t>
            </a:r>
            <a:endParaRPr lang="ru-RU" sz="1200" dirty="0" smtClean="0"/>
          </a:p>
          <a:p>
            <a:pPr lvl="0"/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Википедия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http://ru.wikipedia.org/wiki/%C7%E4%EE%F0%EE%E2%FB%E9_%EE%E1%F0%E0%E7_%E6%E8%E7%ED%E8</a:t>
            </a:r>
            <a:endParaRPr lang="ru-RU" sz="1200" dirty="0" smtClean="0">
              <a:latin typeface="Arial" pitchFamily="34" charset="0"/>
            </a:endParaRPr>
          </a:p>
          <a:p>
            <a:endParaRPr lang="ru-RU" sz="1200" dirty="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4786322"/>
            <a:ext cx="85725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Дауна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Заватски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Детям о здоровье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 Жизни, 2006, 48, с иллюстрациями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Попов Г.В.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Основы здорового образа жизни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,2009, Иваново, учебное пособие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Журнал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Справочник классного руководителя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2009.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Электронная книга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Валерия Христолюбова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Сохранить здоровье ребенка. Как?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2009, Питер, 90 стр., 13 иллюстраций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500298" y="1285860"/>
            <a:ext cx="5143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0" dirty="0">
                <a:solidFill>
                  <a:schemeClr val="accent6">
                    <a:lumMod val="75000"/>
                  </a:schemeClr>
                </a:solidFill>
              </a:rPr>
              <a:t>ЗОЖ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78582" y="285728"/>
            <a:ext cx="8065385" cy="60722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857489" y="857232"/>
            <a:ext cx="15001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chemeClr val="accent6">
                    <a:lumMod val="75000"/>
                  </a:schemeClr>
                </a:solidFill>
              </a:rPr>
              <a:t>ЗОЖ</a:t>
            </a:r>
            <a:endParaRPr lang="ru-RU" sz="9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1142984"/>
            <a:ext cx="3357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ЗДОРОВЫЙ</a:t>
            </a:r>
          </a:p>
          <a:p>
            <a:endParaRPr lang="ru-RU" sz="4800" dirty="0">
              <a:solidFill>
                <a:srgbClr val="00B0F0"/>
              </a:solidFill>
            </a:endParaRPr>
          </a:p>
          <a:p>
            <a:r>
              <a:rPr lang="ru-RU" sz="4800" dirty="0" smtClean="0">
                <a:solidFill>
                  <a:srgbClr val="00B0F0"/>
                </a:solidFill>
              </a:rPr>
              <a:t>ОБРАЗ</a:t>
            </a:r>
          </a:p>
          <a:p>
            <a:endParaRPr lang="ru-RU" sz="4800" dirty="0">
              <a:solidFill>
                <a:srgbClr val="00B0F0"/>
              </a:solidFill>
            </a:endParaRPr>
          </a:p>
          <a:p>
            <a:r>
              <a:rPr lang="ru-RU" sz="4800" dirty="0" smtClean="0">
                <a:solidFill>
                  <a:srgbClr val="00B0F0"/>
                </a:solidFill>
              </a:rPr>
              <a:t>ЖИЗНИ</a:t>
            </a:r>
          </a:p>
          <a:p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81638" y="363317"/>
            <a:ext cx="7962328" cy="5994642"/>
          </a:xfrm>
          <a:prstGeom prst="rect">
            <a:avLst/>
          </a:prstGeom>
          <a:noFill/>
          <a:ln>
            <a:noFill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ГИГИЕНА             РЕЖИМ   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>
                <a:solidFill>
                  <a:srgbClr val="FF5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FF5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ПРИВЫЧКИ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ПРАВИЛЬНОЕ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ПИТАНИЕ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 smtClean="0">
                <a:solidFill>
                  <a:srgbClr val="FF5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85721" y="395512"/>
            <a:ext cx="8572560" cy="6319588"/>
          </a:xfrm>
          <a:prstGeom prst="rect">
            <a:avLst/>
          </a:prstGeom>
          <a:noFill/>
          <a:ln>
            <a:noFill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571480"/>
            <a:ext cx="842968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Вы не болели в течение всего учебного года у Вас самый высокий уровень здоровья ( на диаграмме зелёный цвет).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заболевание возникло во время карантина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средний уровень здоровья (синий цвет)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Вы болеете во время обычных учебных нагрузок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уровень здоровья самый низкий (красный цвет)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Русский врач Николай Михайлович Амосов 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000372"/>
            <a:ext cx="2571768" cy="356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Блок-схема: процесс 3"/>
          <p:cNvSpPr/>
          <p:nvPr/>
        </p:nvSpPr>
        <p:spPr>
          <a:xfrm>
            <a:off x="2786050" y="3000372"/>
            <a:ext cx="1271590" cy="1143008"/>
          </a:xfrm>
          <a:prstGeom prst="flowChartProcess">
            <a:avLst/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Высокий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714356"/>
            <a:ext cx="4357718" cy="528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706218" y="3244334"/>
            <a:ext cx="1731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город Здоровья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021729">
            <a:off x="2297504" y="2608672"/>
            <a:ext cx="62587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0" b="1" dirty="0" smtClean="0">
                <a:solidFill>
                  <a:srgbClr val="7030A0"/>
                </a:solidFill>
              </a:rPr>
              <a:t>ГОРОД ЗДОРОВЬЯ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000108"/>
            <a:ext cx="65008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6600"/>
                </a:solidFill>
              </a:rPr>
              <a:t> </a:t>
            </a:r>
            <a:r>
              <a:rPr lang="ru-RU" sz="4400" dirty="0" smtClean="0">
                <a:solidFill>
                  <a:srgbClr val="FF6600"/>
                </a:solidFill>
              </a:rPr>
              <a:t>улица Спортивная</a:t>
            </a:r>
            <a:endParaRPr lang="ru-RU" sz="4400" dirty="0">
              <a:solidFill>
                <a:srgbClr val="FF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071678"/>
            <a:ext cx="4786346" cy="385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8596" y="357166"/>
            <a:ext cx="8001056" cy="60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1142984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улица </a:t>
            </a:r>
            <a:r>
              <a:rPr lang="ru-RU" sz="4800" dirty="0" smtClean="0">
                <a:solidFill>
                  <a:srgbClr val="FF0000"/>
                </a:solidFill>
              </a:rPr>
              <a:t>Вредных </a:t>
            </a:r>
            <a:r>
              <a:rPr lang="ru-RU" sz="4800" dirty="0" smtClean="0">
                <a:solidFill>
                  <a:srgbClr val="FF0000"/>
                </a:solidFill>
              </a:rPr>
              <a:t>привычек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488172"/>
            <a:ext cx="4338640" cy="2750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244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</dc:title>
  <dc:creator>Admin</dc:creator>
  <cp:lastModifiedBy>Admin</cp:lastModifiedBy>
  <cp:revision>12</cp:revision>
  <dcterms:created xsi:type="dcterms:W3CDTF">2013-09-07T15:12:13Z</dcterms:created>
  <dcterms:modified xsi:type="dcterms:W3CDTF">2013-09-07T17:01:06Z</dcterms:modified>
</cp:coreProperties>
</file>