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  <p:sldId id="256" r:id="rId4"/>
    <p:sldId id="257" r:id="rId5"/>
    <p:sldId id="258" r:id="rId6"/>
    <p:sldId id="259" r:id="rId7"/>
    <p:sldId id="262" r:id="rId8"/>
    <p:sldId id="261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11268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69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0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1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2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3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4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275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6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7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8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9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0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11282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3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4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11286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7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8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1129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11294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5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6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11298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9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00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301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2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3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4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5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6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7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308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98B8136-70AA-47D1-B704-96264B54FE58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1130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31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A2E7B3B-41E8-4871-BDEB-40E68E7F1F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1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31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8B8136-70AA-47D1-B704-96264B54FE58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E7B3B-41E8-4871-BDEB-40E68E7F1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8B8136-70AA-47D1-B704-96264B54FE58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E7B3B-41E8-4871-BDEB-40E68E7F1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98B8136-70AA-47D1-B704-96264B54FE58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A2E7B3B-41E8-4871-BDEB-40E68E7F1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8B8136-70AA-47D1-B704-96264B54FE58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E7B3B-41E8-4871-BDEB-40E68E7F1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8B8136-70AA-47D1-B704-96264B54FE58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E7B3B-41E8-4871-BDEB-40E68E7F1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8B8136-70AA-47D1-B704-96264B54FE58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E7B3B-41E8-4871-BDEB-40E68E7F1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8B8136-70AA-47D1-B704-96264B54FE58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E7B3B-41E8-4871-BDEB-40E68E7F1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8B8136-70AA-47D1-B704-96264B54FE58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E7B3B-41E8-4871-BDEB-40E68E7F1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8B8136-70AA-47D1-B704-96264B54FE58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E7B3B-41E8-4871-BDEB-40E68E7F1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8B8136-70AA-47D1-B704-96264B54FE58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E7B3B-41E8-4871-BDEB-40E68E7F1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8B8136-70AA-47D1-B704-96264B54FE58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E7B3B-41E8-4871-BDEB-40E68E7F1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24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24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24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25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25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5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5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260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1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26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26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7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27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7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98B8136-70AA-47D1-B704-96264B54FE58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1028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28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2E7B3B-41E8-4871-BDEB-40E68E7F1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1;&#1077;&#1085;&#1072;\Documents\1%20&#1089;&#1077;&#1085;&#1090;&#1103;&#1073;&#1088;&#1103;%202013\&#1047;&#1076;&#1088;&#1072;&#1074;&#1089;&#1090;&#1074;&#1091;&#1081;,%20&#1096;&#1082;&#1086;&#1083;&#1072;!.wm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1;&#1077;&#1085;&#1072;\Documents\1%20&#1089;&#1077;&#1085;&#1090;&#1103;&#1073;&#1088;&#1103;%202013\&#1063;&#1077;&#1084;&#1091;%20&#1091;&#1095;&#1072;&#1090;%20&#1074;%20&#1096;&#1082;&#1086;&#1083;&#1077;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ochi2013.com/wp-content/uploads/2013/02/%D0%B3%D0%B8%D0%BC%D0%BD-1.jp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Здравствуй, школа!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00232" y="928670"/>
            <a:ext cx="6858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4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75404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Станция №4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785817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>
                <a:latin typeface="Monotype Corsiva" pitchFamily="66" charset="0"/>
              </a:rPr>
              <a:t>« 157 дней олимпийских событий»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4" name="Рисунок 3" descr="зажжение олимпийского огня"/>
          <p:cNvPicPr/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1785926"/>
            <a:ext cx="400052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эстафета олимпийского огня"/>
          <p:cNvPicPr/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172066" y="1714488"/>
            <a:ext cx="397193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71538" y="5929330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Олимпийский огонь</a:t>
            </a:r>
            <a:endParaRPr lang="ru-RU" sz="4800" b="1" dirty="0">
              <a:latin typeface="Monotype Corsiva" pitchFamily="66" charset="0"/>
            </a:endParaRPr>
          </a:p>
        </p:txBody>
      </p:sp>
      <p:pic>
        <p:nvPicPr>
          <p:cNvPr id="7" name="Рисунок 6" descr="олимпийский огонь"/>
          <p:cNvPicPr/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214678" y="3929066"/>
            <a:ext cx="2576515" cy="2290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3000372"/>
            <a:ext cx="7543824" cy="3055941"/>
          </a:xfrm>
        </p:spPr>
        <p:txBody>
          <a:bodyPr/>
          <a:lstStyle/>
          <a:p>
            <a:pPr algn="ctr" fontAlgn="t"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Monotype Corsiva" pitchFamily="66" charset="0"/>
              </a:rPr>
              <a:t>Что такое Олимпиада?</a:t>
            </a:r>
            <a:endParaRPr lang="ru-RU" sz="4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 fontAlgn="t"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Monotype Corsiva" pitchFamily="66" charset="0"/>
              </a:rPr>
              <a:t>Это честный спортивный бой!</a:t>
            </a:r>
            <a:endParaRPr lang="ru-RU" sz="4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 fontAlgn="t"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Monotype Corsiva" pitchFamily="66" charset="0"/>
              </a:rPr>
              <a:t>В ней участвовать - это награда!</a:t>
            </a:r>
            <a:endParaRPr lang="ru-RU" sz="4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 fontAlgn="t"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Monotype Corsiva" pitchFamily="66" charset="0"/>
              </a:rPr>
              <a:t>Победить же может любой!!!</a:t>
            </a:r>
            <a:endParaRPr lang="ru-RU" sz="4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Picture 6" descr="talismany_olimpiady_v_sochi_2014_goda_thumb_fed_photo"/>
          <p:cNvPicPr>
            <a:picLocks noChangeAspect="1" noChangeArrowheads="1"/>
          </p:cNvPicPr>
          <p:nvPr/>
        </p:nvPicPr>
        <p:blipFill>
          <a:blip r:embed="rId2" cstate="print"/>
          <a:srcRect l="34092" t="17857" r="32953" b="16072"/>
          <a:stretch>
            <a:fillRect/>
          </a:stretch>
        </p:blipFill>
        <p:spPr bwMode="auto">
          <a:xfrm>
            <a:off x="0" y="0"/>
            <a:ext cx="2571736" cy="3281231"/>
          </a:xfrm>
          <a:prstGeom prst="rect">
            <a:avLst/>
          </a:prstGeom>
          <a:noFill/>
        </p:spPr>
      </p:pic>
      <p:pic>
        <p:nvPicPr>
          <p:cNvPr id="5" name="Picture 5" descr="talismany_olimpiaмишка"/>
          <p:cNvPicPr>
            <a:picLocks noChangeAspect="1" noChangeArrowheads="1"/>
          </p:cNvPicPr>
          <p:nvPr/>
        </p:nvPicPr>
        <p:blipFill>
          <a:blip r:embed="rId3" cstate="print"/>
          <a:srcRect l="24325" t="9292" r="19232"/>
          <a:stretch>
            <a:fillRect/>
          </a:stretch>
        </p:blipFill>
        <p:spPr bwMode="auto">
          <a:xfrm>
            <a:off x="3000364" y="72717"/>
            <a:ext cx="2673342" cy="3110771"/>
          </a:xfrm>
          <a:prstGeom prst="rect">
            <a:avLst/>
          </a:prstGeom>
          <a:noFill/>
        </p:spPr>
      </p:pic>
      <p:pic>
        <p:nvPicPr>
          <p:cNvPr id="6" name="Picture 7" descr="зайка"/>
          <p:cNvPicPr>
            <a:picLocks noChangeAspect="1" noChangeArrowheads="1"/>
          </p:cNvPicPr>
          <p:nvPr/>
        </p:nvPicPr>
        <p:blipFill>
          <a:blip r:embed="rId4" cstate="print"/>
          <a:srcRect l="30249" t="10268" r="28981"/>
          <a:stretch>
            <a:fillRect/>
          </a:stretch>
        </p:blipFill>
        <p:spPr bwMode="auto">
          <a:xfrm>
            <a:off x="6215074" y="0"/>
            <a:ext cx="2928926" cy="330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Чему учат в школе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71603" y="714356"/>
            <a:ext cx="7048549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имн Олимпийских игр 2014">
            <a:hlinkClick r:id="rId2"/>
          </p:cNvPr>
          <p:cNvPicPr/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357290" y="2714620"/>
            <a:ext cx="6858048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5" y="285728"/>
            <a:ext cx="8148666" cy="2643206"/>
          </a:xfrm>
        </p:spPr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ЕДИНЫЙ ВСЕКУБАНСКИЙ КЛАССНЫЙ ЧАС</a:t>
            </a:r>
            <a:r>
              <a:rPr lang="ru-RU" dirty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6600" dirty="0">
                <a:solidFill>
                  <a:srgbClr val="0070C0"/>
                </a:solidFill>
                <a:latin typeface="Monotype Corsiva" pitchFamily="66" charset="0"/>
              </a:rPr>
              <a:t>Олимпийский старт Кубани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549275"/>
            <a:ext cx="7772400" cy="1093775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0070C0"/>
                </a:solidFill>
                <a:latin typeface="Monotype Corsiva" pitchFamily="66" charset="0"/>
              </a:rPr>
              <a:t>ПОЕХАЛИ!!!!</a:t>
            </a:r>
            <a:endParaRPr lang="ru-RU" sz="80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6" name="Picture 3" descr="C:\Users\123\Desktop\sochi1_1280x800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857356" y="3252787"/>
            <a:ext cx="5767387" cy="3605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123\Desktop\sochi4_pre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" y="1294810"/>
            <a:ext cx="3986208" cy="2491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:\Users\123\Desktop\sochi5_pre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786447" y="1428735"/>
            <a:ext cx="3357554" cy="2518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ТАЛИСМАНЫ   ИГР</a:t>
            </a:r>
            <a:endParaRPr lang="ru-RU" sz="5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" name="Picture 8" descr="iCAV5M6N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>
          <a:xfrm>
            <a:off x="285720" y="3643314"/>
            <a:ext cx="4222683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 descr="iCAYBMBFD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072066" y="3286124"/>
            <a:ext cx="3744913" cy="2722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857752" y="1785926"/>
            <a:ext cx="39853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0070C0"/>
                </a:solidFill>
                <a:latin typeface="Monotype Corsiva" pitchFamily="66" charset="0"/>
              </a:rPr>
              <a:t>Паралимпийских</a:t>
            </a:r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игр</a:t>
            </a:r>
            <a:endParaRPr lang="ru-RU" sz="4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928802"/>
            <a:ext cx="4357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Олимпийских </a:t>
            </a:r>
          </a:p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игр</a:t>
            </a:r>
            <a:endParaRPr lang="ru-RU" sz="5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евиз Олимпиады Сочи 2014"/>
          <p:cNvPicPr/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-214346" y="3514719"/>
            <a:ext cx="4286280" cy="3343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7272359" cy="68260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Станция №1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2428892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«Олимпийские ценности</a:t>
            </a:r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»</a:t>
            </a:r>
          </a:p>
          <a:p>
            <a:pPr algn="ctr">
              <a:buNone/>
            </a:pPr>
            <a:r>
              <a:rPr lang="ru-RU" dirty="0" smtClean="0"/>
              <a:t>Дружба. Совершенство. Уважение. Смелость. Равенство. Решимость. Вдохновение.</a:t>
            </a:r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Девиз Олимпиады Сочи 2014"/>
          <p:cNvPicPr/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214810" y="3500438"/>
            <a:ext cx="4929190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96835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Станция №2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1143008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«Кубань- хозяйка олимпиады»</a:t>
            </a:r>
            <a:endParaRPr lang="ru-RU" sz="5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" name="Picture 4" descr="4948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38578" y="1928801"/>
            <a:ext cx="8305388" cy="4786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, ты, он, она- вместе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Олимпийская</a:t>
            </a:r>
            <a:r>
              <a:rPr lang="ru-RU" dirty="0" smtClean="0"/>
              <a:t> страна!</a:t>
            </a:r>
            <a:endParaRPr lang="ru-RU" dirty="0"/>
          </a:p>
        </p:txBody>
      </p:sp>
      <p:pic>
        <p:nvPicPr>
          <p:cNvPr id="4" name="Picture 4" descr="%20_1_~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214546" y="1428736"/>
            <a:ext cx="4666087" cy="4456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talismany_olimpiady_v_sochi_2014_goda_thumb_fed_photo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l="36364" t="5357" r="22727"/>
          <a:stretch>
            <a:fillRect/>
          </a:stretch>
        </p:blipFill>
        <p:spPr bwMode="auto">
          <a:xfrm>
            <a:off x="285720" y="2000240"/>
            <a:ext cx="2571736" cy="3786214"/>
          </a:xfrm>
          <a:prstGeom prst="rect">
            <a:avLst/>
          </a:prstGeom>
          <a:noFill/>
        </p:spPr>
      </p:pic>
      <p:pic>
        <p:nvPicPr>
          <p:cNvPr id="6" name="Picture 7" descr="зайка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 l="30249" t="10268" r="28981"/>
          <a:stretch>
            <a:fillRect/>
          </a:stretch>
        </p:blipFill>
        <p:spPr bwMode="auto">
          <a:xfrm>
            <a:off x="6572264" y="2500306"/>
            <a:ext cx="2214578" cy="2497134"/>
          </a:xfrm>
          <a:prstGeom prst="rect">
            <a:avLst/>
          </a:prstGeom>
          <a:noFill/>
        </p:spPr>
      </p:pic>
      <p:pic>
        <p:nvPicPr>
          <p:cNvPr id="8" name="Picture 5" descr="talismany_olimpiaмишка"/>
          <p:cNvPicPr>
            <a:picLocks noChangeAspect="1" noChangeArrowheads="1"/>
          </p:cNvPicPr>
          <p:nvPr/>
        </p:nvPicPr>
        <p:blipFill>
          <a:blip r:embed="rId5" cstate="print">
            <a:lum bright="-10000" contrast="10000"/>
          </a:blip>
          <a:srcRect l="24325" t="9292" r="19232"/>
          <a:stretch>
            <a:fillRect/>
          </a:stretch>
        </p:blipFill>
        <p:spPr bwMode="auto">
          <a:xfrm>
            <a:off x="3500430" y="4357694"/>
            <a:ext cx="2357454" cy="2743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6826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Станция №3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Узор Сочи-2014"/>
          <p:cNvPicPr/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786314" y="2428868"/>
            <a:ext cx="4071966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1785951"/>
          </a:xfrm>
        </p:spPr>
        <p:txBody>
          <a:bodyPr/>
          <a:lstStyle/>
          <a:p>
            <a:pPr algn="ctr">
              <a:buNone/>
            </a:pPr>
            <a:r>
              <a:rPr lang="ru-RU" sz="6000" b="1" dirty="0" smtClean="0">
                <a:latin typeface="Monotype Corsiva" pitchFamily="66" charset="0"/>
              </a:rPr>
              <a:t>«Культура зрителя».</a:t>
            </a: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5" name="Рисунок 4" descr="Олимпийский узор"/>
          <p:cNvPicPr/>
          <p:nvPr/>
        </p:nvPicPr>
        <p:blipFill>
          <a:blip r:embed="rId3" cstate="print">
            <a:lum bright="-10000" contrast="10000"/>
          </a:blip>
          <a:srcRect r="-394" b="23265"/>
          <a:stretch>
            <a:fillRect/>
          </a:stretch>
        </p:blipFill>
        <p:spPr bwMode="auto">
          <a:xfrm>
            <a:off x="285720" y="1643050"/>
            <a:ext cx="4714908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Шары">
  <a:themeElements>
    <a:clrScheme name="Шары 5">
      <a:dk1>
        <a:srgbClr val="666699"/>
      </a:dk1>
      <a:lt1>
        <a:srgbClr val="FFFFFF"/>
      </a:lt1>
      <a:dk2>
        <a:srgbClr val="000066"/>
      </a:dk2>
      <a:lt2>
        <a:srgbClr val="CCECFF"/>
      </a:lt2>
      <a:accent1>
        <a:srgbClr val="009999"/>
      </a:accent1>
      <a:accent2>
        <a:srgbClr val="0099CC"/>
      </a:accent2>
      <a:accent3>
        <a:srgbClr val="AAAAB8"/>
      </a:accent3>
      <a:accent4>
        <a:srgbClr val="DADADA"/>
      </a:accent4>
      <a:accent5>
        <a:srgbClr val="AACACA"/>
      </a:accent5>
      <a:accent6>
        <a:srgbClr val="008AB9"/>
      </a:accent6>
      <a:hlink>
        <a:srgbClr val="CC99FF"/>
      </a:hlink>
      <a:folHlink>
        <a:srgbClr val="3366CC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10">
        <a:dk1>
          <a:srgbClr val="000000"/>
        </a:dk1>
        <a:lt1>
          <a:srgbClr val="FFFF66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B8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11">
        <a:dk1>
          <a:srgbClr val="000000"/>
        </a:dk1>
        <a:lt1>
          <a:srgbClr val="6699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B8CA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14_maya_2011god-1000_dney_do_olimpiady_2014_goda</Template>
  <TotalTime>149</TotalTime>
  <Words>91</Words>
  <Application>Microsoft Office PowerPoint</Application>
  <PresentationFormat>Экран (4:3)</PresentationFormat>
  <Paragraphs>22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Шары</vt:lpstr>
      <vt:lpstr>Слайд 1</vt:lpstr>
      <vt:lpstr>Слайд 2</vt:lpstr>
      <vt:lpstr>ЕДИНЫЙ ВСЕКУБАНСКИЙ КЛАССНЫЙ ЧАС Олимпийский старт Кубани</vt:lpstr>
      <vt:lpstr>ПОЕХАЛИ!!!!</vt:lpstr>
      <vt:lpstr>ТАЛИСМАНЫ   ИГР</vt:lpstr>
      <vt:lpstr>Станция №1</vt:lpstr>
      <vt:lpstr>Станция №2</vt:lpstr>
      <vt:lpstr>Я , ты, он, она- вместе Олимпийская страна!</vt:lpstr>
      <vt:lpstr>Станция №3</vt:lpstr>
      <vt:lpstr>Станция №4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всекубанский классный час  Олимпийский старт Кубани</dc:title>
  <dc:creator>Техно</dc:creator>
  <cp:lastModifiedBy>Лена</cp:lastModifiedBy>
  <cp:revision>20</cp:revision>
  <dcterms:created xsi:type="dcterms:W3CDTF">2013-08-09T19:30:51Z</dcterms:created>
  <dcterms:modified xsi:type="dcterms:W3CDTF">2013-09-01T13:30:19Z</dcterms:modified>
</cp:coreProperties>
</file>