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27.06.2012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Наши помощники</a:t>
            </a:r>
            <a:endParaRPr lang="ru-RU" dirty="0"/>
          </a:p>
        </p:txBody>
      </p:sp>
      <p:pic>
        <p:nvPicPr>
          <p:cNvPr id="1026" name="Picture 2" descr="http://im4-tub-ru.yandex.net/i?id=761742966-26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980728"/>
            <a:ext cx="3978770" cy="3660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602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Выбрать командира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Придумать название команды</a:t>
            </a:r>
            <a:endParaRPr lang="ru-RU" sz="3200" dirty="0"/>
          </a:p>
        </p:txBody>
      </p:sp>
      <p:pic>
        <p:nvPicPr>
          <p:cNvPr id="2056" name="Picture 8" descr="http://im0-tub-ru.yandex.net/i?id=213709688-66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266" y="476672"/>
            <a:ext cx="2099097" cy="3385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78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Сделать шапочку</a:t>
            </a:r>
            <a:endParaRPr lang="ru-RU" dirty="0"/>
          </a:p>
        </p:txBody>
      </p:sp>
      <p:sp>
        <p:nvSpPr>
          <p:cNvPr id="5" name="Рисунок 1"/>
          <p:cNvSpPr txBox="1">
            <a:spLocks/>
          </p:cNvSpPr>
          <p:nvPr/>
        </p:nvSpPr>
        <p:spPr>
          <a:xfrm>
            <a:off x="3491880" y="620688"/>
            <a:ext cx="5029200" cy="3657600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</p:sp>
      <p:pic>
        <p:nvPicPr>
          <p:cNvPr id="3074" name="Picture 2" descr="http://im2-tub-ru.yandex.net/i?id=55202871-27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20688"/>
            <a:ext cx="5043629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8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Собрать пословицу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Хоть  ноги  длинные  у  </a:t>
            </a:r>
            <a:r>
              <a:rPr lang="ru-RU" dirty="0" smtClean="0"/>
              <a:t>спеха</a:t>
            </a:r>
          </a:p>
          <a:p>
            <a:pPr lvl="0"/>
            <a:r>
              <a:rPr lang="ru-RU" dirty="0" smtClean="0"/>
              <a:t>Работай  </a:t>
            </a:r>
            <a:r>
              <a:rPr lang="ru-RU" dirty="0"/>
              <a:t>до  </a:t>
            </a:r>
            <a:r>
              <a:rPr lang="ru-RU" dirty="0" smtClean="0"/>
              <a:t>поту </a:t>
            </a:r>
          </a:p>
          <a:p>
            <a:pPr lvl="0"/>
            <a:r>
              <a:rPr lang="ru-RU" dirty="0" smtClean="0"/>
              <a:t>Недорого  начало </a:t>
            </a:r>
          </a:p>
          <a:p>
            <a:pPr lvl="0"/>
            <a:r>
              <a:rPr lang="ru-RU" dirty="0" smtClean="0"/>
              <a:t>Птицу   </a:t>
            </a:r>
            <a:r>
              <a:rPr lang="ru-RU" dirty="0"/>
              <a:t>узнают  в  </a:t>
            </a:r>
            <a:r>
              <a:rPr lang="ru-RU" dirty="0" smtClean="0"/>
              <a:t>полете</a:t>
            </a:r>
            <a:endParaRPr lang="ru-RU" dirty="0"/>
          </a:p>
          <a:p>
            <a:pPr lvl="0"/>
            <a:r>
              <a:rPr lang="ru-RU" dirty="0" smtClean="0"/>
              <a:t>Наукой   свет  стоит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</a:t>
            </a:r>
            <a:r>
              <a:rPr lang="ru-RU" dirty="0"/>
              <a:t> так  и  поешь  в  </a:t>
            </a:r>
            <a:r>
              <a:rPr lang="ru-RU" dirty="0" smtClean="0"/>
              <a:t>охоту</a:t>
            </a:r>
            <a:endParaRPr lang="ru-RU" dirty="0"/>
          </a:p>
          <a:p>
            <a:pPr lvl="0"/>
            <a:r>
              <a:rPr lang="ru-RU" dirty="0" smtClean="0"/>
              <a:t> </a:t>
            </a:r>
            <a:r>
              <a:rPr lang="ru-RU" dirty="0"/>
              <a:t>но  не  доводят  до  </a:t>
            </a:r>
            <a:r>
              <a:rPr lang="ru-RU" dirty="0" smtClean="0"/>
              <a:t>успеха</a:t>
            </a:r>
            <a:endParaRPr lang="ru-RU" dirty="0"/>
          </a:p>
          <a:p>
            <a:r>
              <a:rPr lang="ru-RU" dirty="0" smtClean="0"/>
              <a:t>ученьем   </a:t>
            </a:r>
            <a:r>
              <a:rPr lang="ru-RU" dirty="0"/>
              <a:t>люди  живут</a:t>
            </a:r>
          </a:p>
          <a:p>
            <a:r>
              <a:rPr lang="ru-RU" dirty="0" smtClean="0"/>
              <a:t>а  </a:t>
            </a:r>
            <a:r>
              <a:rPr lang="ru-RU" dirty="0"/>
              <a:t>человека  -  в  </a:t>
            </a:r>
            <a:r>
              <a:rPr lang="ru-RU" dirty="0" smtClean="0"/>
              <a:t>работе </a:t>
            </a:r>
          </a:p>
          <a:p>
            <a:pPr lvl="0"/>
            <a:r>
              <a:rPr lang="ru-RU" dirty="0" smtClean="0"/>
              <a:t>похвален   конец </a:t>
            </a:r>
          </a:p>
        </p:txBody>
      </p:sp>
    </p:spTree>
    <p:extLst>
      <p:ext uri="{BB962C8B-B14F-4D97-AF65-F5344CB8AC3E}">
        <p14:creationId xmlns:p14="http://schemas.microsoft.com/office/powerpoint/2010/main" val="288306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Скороговорка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443664" cy="4724400"/>
          </a:xfrm>
        </p:spPr>
        <p:txBody>
          <a:bodyPr/>
          <a:lstStyle/>
          <a:p>
            <a:pPr lvl="0"/>
            <a:r>
              <a:rPr lang="ru-RU" dirty="0"/>
              <a:t>Полпогреба репы, полколпака гороху. </a:t>
            </a:r>
            <a:endParaRPr lang="ru-RU" dirty="0" smtClean="0"/>
          </a:p>
          <a:p>
            <a:pPr lvl="0"/>
            <a:endParaRPr lang="ru-RU" dirty="0"/>
          </a:p>
          <a:p>
            <a:pPr lvl="0"/>
            <a:r>
              <a:rPr lang="ru-RU" dirty="0"/>
              <a:t>Погода </a:t>
            </a:r>
            <a:r>
              <a:rPr lang="ru-RU" dirty="0" err="1"/>
              <a:t>размокропогодилась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Мамаша </a:t>
            </a:r>
            <a:r>
              <a:rPr lang="ru-RU" dirty="0" err="1"/>
              <a:t>Ромаше</a:t>
            </a:r>
            <a:r>
              <a:rPr lang="ru-RU" dirty="0"/>
              <a:t> дала сыворотки из-под </a:t>
            </a:r>
            <a:endParaRPr lang="ru-RU" dirty="0" smtClean="0"/>
          </a:p>
          <a:p>
            <a:pPr lvl="0"/>
            <a:r>
              <a:rPr lang="ru-RU" dirty="0" smtClean="0"/>
              <a:t>простокваши.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Чешуя у щучки, щетинка у чушки.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684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</TotalTime>
  <Words>75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Наши помощники</vt:lpstr>
      <vt:lpstr>Выбрать командира</vt:lpstr>
      <vt:lpstr>Сделать шапочку</vt:lpstr>
      <vt:lpstr>Собрать пословицу</vt:lpstr>
      <vt:lpstr>Скороговорка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Наши помощники</dc:title>
  <dc:creator>Elena</dc:creator>
  <cp:lastModifiedBy>Elena</cp:lastModifiedBy>
  <cp:revision>4</cp:revision>
  <dcterms:created xsi:type="dcterms:W3CDTF">2012-06-27T16:30:41Z</dcterms:created>
  <dcterms:modified xsi:type="dcterms:W3CDTF">2012-06-27T17:16:43Z</dcterms:modified>
</cp:coreProperties>
</file>