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88" r:id="rId6"/>
    <p:sldId id="28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82" r:id="rId18"/>
    <p:sldId id="294" r:id="rId19"/>
    <p:sldId id="285" r:id="rId20"/>
    <p:sldId id="286" r:id="rId21"/>
    <p:sldId id="287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86D8-1F75-42DF-88E3-C6B1CDC42CB4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625D686-31BC-4FA5-B9AB-09CB2C9BF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86D8-1F75-42DF-88E3-C6B1CDC42CB4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D686-31BC-4FA5-B9AB-09CB2C9BF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86D8-1F75-42DF-88E3-C6B1CDC42CB4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D686-31BC-4FA5-B9AB-09CB2C9BF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86D8-1F75-42DF-88E3-C6B1CDC42CB4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625D686-31BC-4FA5-B9AB-09CB2C9BF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86D8-1F75-42DF-88E3-C6B1CDC42CB4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D686-31BC-4FA5-B9AB-09CB2C9BF2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86D8-1F75-42DF-88E3-C6B1CDC42CB4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D686-31BC-4FA5-B9AB-09CB2C9BF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86D8-1F75-42DF-88E3-C6B1CDC42CB4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625D686-31BC-4FA5-B9AB-09CB2C9BF2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86D8-1F75-42DF-88E3-C6B1CDC42CB4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D686-31BC-4FA5-B9AB-09CB2C9BF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86D8-1F75-42DF-88E3-C6B1CDC42CB4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D686-31BC-4FA5-B9AB-09CB2C9BF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86D8-1F75-42DF-88E3-C6B1CDC42CB4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D686-31BC-4FA5-B9AB-09CB2C9BF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86D8-1F75-42DF-88E3-C6B1CDC42CB4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D686-31BC-4FA5-B9AB-09CB2C9BF2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D386D8-1F75-42DF-88E3-C6B1CDC42CB4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625D686-31BC-4FA5-B9AB-09CB2C9BF2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МКОУ « Воскресенская СОШ»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7030A0"/>
                </a:solidFill>
              </a:rPr>
              <a:t>4 « а» класс</a:t>
            </a:r>
          </a:p>
          <a:p>
            <a:pPr algn="ctr">
              <a:buNone/>
            </a:pPr>
            <a:r>
              <a:rPr lang="ru-RU" sz="6000" dirty="0" smtClean="0">
                <a:solidFill>
                  <a:srgbClr val="7030A0"/>
                </a:solidFill>
              </a:rPr>
              <a:t> </a:t>
            </a:r>
            <a:r>
              <a:rPr lang="ru-RU" sz="6000" dirty="0" err="1" smtClean="0">
                <a:solidFill>
                  <a:srgbClr val="7030A0"/>
                </a:solidFill>
              </a:rPr>
              <a:t>рук.Волошина</a:t>
            </a:r>
            <a:r>
              <a:rPr lang="ru-RU" sz="6000" dirty="0" smtClean="0">
                <a:solidFill>
                  <a:srgbClr val="7030A0"/>
                </a:solidFill>
              </a:rPr>
              <a:t> Н И </a:t>
            </a:r>
          </a:p>
          <a:p>
            <a:pPr algn="ctr"/>
            <a:r>
              <a:rPr lang="ru-RU" sz="6000" dirty="0" smtClean="0">
                <a:solidFill>
                  <a:srgbClr val="7030A0"/>
                </a:solidFill>
              </a:rPr>
              <a:t>2013 год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Пусть помнит, что с лихвой получит</a:t>
            </a:r>
          </a:p>
          <a:p>
            <a:r>
              <a:rPr lang="ru-RU" sz="3600" i="1" dirty="0" smtClean="0">
                <a:solidFill>
                  <a:srgbClr val="FF0000"/>
                </a:solidFill>
              </a:rPr>
              <a:t>                    От них всё то, чему их учит.</a:t>
            </a:r>
          </a:p>
          <a:p>
            <a:r>
              <a:rPr lang="ru-RU" sz="3600" i="1" dirty="0" smtClean="0">
                <a:solidFill>
                  <a:srgbClr val="FF0000"/>
                </a:solidFill>
              </a:rPr>
              <a:t>                    Не волк воспитывает овец.</a:t>
            </a:r>
          </a:p>
          <a:p>
            <a:r>
              <a:rPr lang="ru-RU" sz="3600" i="1" dirty="0" smtClean="0">
                <a:solidFill>
                  <a:srgbClr val="FF0000"/>
                </a:solidFill>
              </a:rPr>
              <a:t>                    Походку раку дал отец!</a:t>
            </a:r>
          </a:p>
          <a:p>
            <a:r>
              <a:rPr lang="ru-RU" sz="3600" i="1" dirty="0" smtClean="0">
                <a:solidFill>
                  <a:srgbClr val="FF0000"/>
                </a:solidFill>
              </a:rPr>
              <a:t>                    Коль видят нас и слышат дети,</a:t>
            </a:r>
          </a:p>
        </p:txBody>
      </p:sp>
    </p:spTree>
  </p:cSld>
  <p:clrMapOvr>
    <a:masterClrMapping/>
  </p:clrMapOvr>
  <p:transition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Мы за дела свои в ответе.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И за слова: легко толкнуть</a:t>
            </a:r>
          </a:p>
          <a:p>
            <a:r>
              <a:rPr lang="ru-RU" dirty="0"/>
              <a:t>                   </a:t>
            </a:r>
            <a:r>
              <a:rPr lang="ru-RU" b="1" i="1" dirty="0" smtClean="0">
                <a:solidFill>
                  <a:srgbClr val="FF0000"/>
                </a:solidFill>
              </a:rPr>
              <a:t>    Детей на нехороший путь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                    Держи в приличии свой дом,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                    Чтобы не каяться потом</a:t>
            </a:r>
            <a:r>
              <a:rPr lang="ru-RU" dirty="0" smtClean="0"/>
              <a:t>.  </a:t>
            </a:r>
            <a:endParaRPr lang="ru-RU" dirty="0"/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Воспитывать рёбёнка-это нелёгкое дело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наказание- это проявление гнева или нелюбви со стороны того, кто его наказал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</a:rPr>
              <a:t>Наказание будет эффективно тогда, когда есть поощрение</a:t>
            </a:r>
            <a:r>
              <a:rPr lang="ru-RU" dirty="0"/>
              <a:t>. </a:t>
            </a:r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5400" dirty="0" smtClean="0"/>
              <a:t>1. Успехи за 2012- 2013 год</a:t>
            </a:r>
          </a:p>
          <a:p>
            <a:r>
              <a:rPr lang="ru-RU" sz="5400" dirty="0" smtClean="0"/>
              <a:t>2. План работы на 2013- 2014 год</a:t>
            </a:r>
          </a:p>
          <a:p>
            <a:r>
              <a:rPr lang="ru-RU" sz="5400" dirty="0" smtClean="0"/>
              <a:t>3. Разное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Отличники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5400" dirty="0" err="1" smtClean="0"/>
              <a:t>Карцан</a:t>
            </a:r>
            <a:r>
              <a:rPr lang="ru-RU" sz="5400" dirty="0" smtClean="0"/>
              <a:t> Алина</a:t>
            </a:r>
          </a:p>
          <a:p>
            <a:r>
              <a:rPr lang="ru-RU" sz="5400" dirty="0" err="1" smtClean="0"/>
              <a:t>Кулябина</a:t>
            </a:r>
            <a:r>
              <a:rPr lang="ru-RU" sz="5400" dirty="0" smtClean="0"/>
              <a:t> Даша</a:t>
            </a:r>
            <a:endParaRPr lang="ru-RU" sz="54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Хорошисты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/>
              <a:t>Бундин</a:t>
            </a:r>
            <a:r>
              <a:rPr lang="ru-RU" dirty="0" smtClean="0"/>
              <a:t> Сергей</a:t>
            </a:r>
          </a:p>
          <a:p>
            <a:r>
              <a:rPr lang="ru-RU" dirty="0" err="1" smtClean="0"/>
              <a:t>Гейнц</a:t>
            </a:r>
            <a:r>
              <a:rPr lang="ru-RU" dirty="0" smtClean="0"/>
              <a:t> Сергей</a:t>
            </a:r>
          </a:p>
          <a:p>
            <a:r>
              <a:rPr lang="ru-RU" dirty="0" err="1" smtClean="0"/>
              <a:t>Жарикова</a:t>
            </a:r>
            <a:r>
              <a:rPr lang="ru-RU" dirty="0" smtClean="0"/>
              <a:t> Ольга</a:t>
            </a:r>
          </a:p>
          <a:p>
            <a:r>
              <a:rPr lang="ru-RU" dirty="0" smtClean="0"/>
              <a:t>Одинцова Юля</a:t>
            </a:r>
          </a:p>
          <a:p>
            <a:r>
              <a:rPr lang="ru-RU" dirty="0" smtClean="0"/>
              <a:t>Рогачева Вика</a:t>
            </a:r>
          </a:p>
          <a:p>
            <a:r>
              <a:rPr lang="ru-RU" dirty="0" err="1" smtClean="0"/>
              <a:t>Моисеенко</a:t>
            </a:r>
            <a:r>
              <a:rPr lang="ru-RU" dirty="0" smtClean="0"/>
              <a:t> Саша</a:t>
            </a:r>
          </a:p>
          <a:p>
            <a:r>
              <a:rPr lang="ru-RU" dirty="0" smtClean="0"/>
              <a:t>Глазков Данил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Телекоммукационные</a:t>
            </a:r>
            <a:r>
              <a:rPr lang="ru-RU" dirty="0" smtClean="0"/>
              <a:t> проекты.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Международный конкурс « Тайга»</a:t>
            </a:r>
          </a:p>
          <a:p>
            <a:r>
              <a:rPr lang="ru-RU" dirty="0" smtClean="0"/>
              <a:t>             Диплом 1 степени</a:t>
            </a:r>
            <a:endParaRPr lang="ru-RU" dirty="0"/>
          </a:p>
        </p:txBody>
      </p:sp>
      <p:pic>
        <p:nvPicPr>
          <p:cNvPr id="5" name="Picture 3" descr="D:\Все грамоты\дипломы июнь 2013\Диплом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4877" y="1600200"/>
            <a:ext cx="3330046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D:\Все грамоты\дипломы июнь 2013\Диплом 8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54776"/>
            <a:ext cx="8537632" cy="6403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Уважаемые родители!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Администрация школы и классный руководитель предупреждают Вас о том, что Вы несете полную ответственность за жизнь, здоровье и безопасность Ваших детей .</a:t>
            </a:r>
          </a:p>
          <a:p>
            <a:r>
              <a:rPr lang="ru-RU" dirty="0" smtClean="0"/>
              <a:t>Детям категорически </a:t>
            </a:r>
            <a:r>
              <a:rPr lang="ru-RU" b="1" dirty="0" smtClean="0"/>
              <a:t>запрещается</a:t>
            </a:r>
            <a:r>
              <a:rPr lang="ru-RU" dirty="0" smtClean="0"/>
              <a:t> пользоваться авто-, </a:t>
            </a:r>
            <a:r>
              <a:rPr lang="ru-RU" dirty="0" err="1" smtClean="0"/>
              <a:t>мото</a:t>
            </a:r>
            <a:r>
              <a:rPr lang="ru-RU" dirty="0" smtClean="0"/>
              <a:t>- транспортом, огнестрельным оружием. </a:t>
            </a:r>
            <a:r>
              <a:rPr lang="ru-RU" b="1" dirty="0" smtClean="0"/>
              <a:t>Необходимо </a:t>
            </a:r>
            <a:r>
              <a:rPr lang="ru-RU" dirty="0" smtClean="0"/>
              <a:t>соблюдать ПДД, всегда помнить правила поведения на водоемах.</a:t>
            </a:r>
          </a:p>
          <a:p>
            <a:r>
              <a:rPr lang="ru-RU" dirty="0" smtClean="0"/>
              <a:t>Особую </a:t>
            </a:r>
            <a:r>
              <a:rPr lang="ru-RU" b="1" dirty="0" smtClean="0"/>
              <a:t>осторожность</a:t>
            </a:r>
            <a:r>
              <a:rPr lang="ru-RU" dirty="0" smtClean="0"/>
              <a:t> проявлять в лесу в связи с ККГЛ (клещи).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Родительское собрание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Тема: «Роль семьи в формировании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личности ребёнка, о поощрениях и наказаниях в семье».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Правила согласно уставу школы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основании решения родительского собрания от «_09__» ____09____201_3_г. постановили принять к сведению информацию классного руководителя о  необходимости соблюдения детьми «Правил для учащихся».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ДТП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 На основании решения родительского собрания от «09___» ____09___201_3_г. постановили принять к сведению информацию классного руководителя о том, что родители полностью несут ответственность за безопасность своих детей в дорожно-транспортных ситуациях,  а  так же по пути следования в школу и из школы домой.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Спасибо за внимание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D:\фото все\Фотографии0001\S4020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500306"/>
            <a:ext cx="5564198" cy="417314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значит семья для ребенка?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Семья-это первый устойчивый коллектив в жизни маленького человека.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 и школа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1.Семья </a:t>
            </a:r>
            <a:r>
              <a:rPr lang="ru-RU" dirty="0">
                <a:solidFill>
                  <a:srgbClr val="7030A0"/>
                </a:solidFill>
              </a:rPr>
              <a:t>и школа-это два социальных института, от согласованности  действий, которых зависит эффективность процесса воспитания ребёнка.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Три разновидности неразумной любви.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Выдающийся педагог  Сухомлинский говорил: «Там, где нет мудрости родительского  воспитания, то существует одна из разновидностей неразумной родительской любви ( любовь умиления, любовь деспотическая, любовь откупа).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Первая разновидность неразумной любви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Любовь умиления-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самое печальное, что можно представить себе в отношениях родителей и детей. Это интенсивная, неразумная, иногда наивная любовь</a:t>
            </a:r>
            <a:r>
              <a:rPr lang="ru-RU" sz="4800" dirty="0" smtClean="0">
                <a:solidFill>
                  <a:srgbClr val="7030A0"/>
                </a:solidFill>
              </a:rPr>
              <a:t>.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5" name="Picture 2" descr="C:\Documents and Settings\Admin\Рабочий стол\SDC145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4559" y="1643050"/>
            <a:ext cx="4661870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r>
              <a:rPr lang="ru-RU" dirty="0" smtClean="0">
                <a:solidFill>
                  <a:srgbClr val="7030A0"/>
                </a:solidFill>
              </a:rPr>
              <a:t> Вторая разновидность неразумной родительской любви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деспотическая </a:t>
            </a:r>
            <a:r>
              <a:rPr lang="ru-RU" sz="4000" b="1" dirty="0">
                <a:solidFill>
                  <a:srgbClr val="7030A0"/>
                </a:solidFill>
              </a:rPr>
              <a:t>любовь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r>
              <a:rPr lang="ru-RU" dirty="0" smtClean="0">
                <a:solidFill>
                  <a:srgbClr val="7030A0"/>
                </a:solidFill>
              </a:rPr>
              <a:t> Третья  разновидность неразумной родительской любви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- </a:t>
            </a:r>
            <a:r>
              <a:rPr lang="ru-RU" sz="6000" b="1" dirty="0">
                <a:solidFill>
                  <a:srgbClr val="7030A0"/>
                </a:solidFill>
              </a:rPr>
              <a:t>любовь откупа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Ребенок учится тому,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r>
              <a:rPr lang="ru-RU" i="1" dirty="0">
                <a:solidFill>
                  <a:srgbClr val="FF0000"/>
                </a:solidFill>
              </a:rPr>
              <a:t>                    Что видит у себя в дому.</a:t>
            </a:r>
          </a:p>
          <a:p>
            <a:r>
              <a:rPr lang="ru-RU" i="1" dirty="0">
                <a:solidFill>
                  <a:srgbClr val="FF0000"/>
                </a:solidFill>
              </a:rPr>
              <a:t>                     Родители - пример ему!</a:t>
            </a:r>
          </a:p>
          <a:p>
            <a:r>
              <a:rPr lang="ru-RU" i="1" dirty="0">
                <a:solidFill>
                  <a:srgbClr val="FF0000"/>
                </a:solidFill>
              </a:rPr>
              <a:t>                    Кто при жене и детях груб,</a:t>
            </a:r>
          </a:p>
          <a:p>
            <a:r>
              <a:rPr lang="ru-RU" i="1" dirty="0">
                <a:solidFill>
                  <a:srgbClr val="FF0000"/>
                </a:solidFill>
              </a:rPr>
              <a:t>                    Кому язык распутства люб</a:t>
            </a:r>
            <a:r>
              <a:rPr lang="ru-RU" i="1" dirty="0" smtClean="0">
                <a:solidFill>
                  <a:srgbClr val="FF0000"/>
                </a:solidFill>
              </a:rPr>
              <a:t>,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</TotalTime>
  <Words>393</Words>
  <Application>Microsoft Office PowerPoint</Application>
  <PresentationFormat>Экран (4:3)</PresentationFormat>
  <Paragraphs>79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МКОУ « Воскресенская СОШ»</vt:lpstr>
      <vt:lpstr>Родительское собрание</vt:lpstr>
      <vt:lpstr>Что значит семья для ребенка?</vt:lpstr>
      <vt:lpstr>Семья и школа</vt:lpstr>
      <vt:lpstr> Три разновидности неразумной любви.</vt:lpstr>
      <vt:lpstr>Первая разновидность неразумной любви</vt:lpstr>
      <vt:lpstr>. Вторая разновидность неразумной родительской любви </vt:lpstr>
      <vt:lpstr>. Третья  разновидность неразумной родительской любви</vt:lpstr>
      <vt:lpstr> Ребенок учится тому, </vt:lpstr>
      <vt:lpstr>.</vt:lpstr>
      <vt:lpstr> Мы за дела свои в ответе.    </vt:lpstr>
      <vt:lpstr>. </vt:lpstr>
      <vt:lpstr>.</vt:lpstr>
      <vt:lpstr>.</vt:lpstr>
      <vt:lpstr> Отличники</vt:lpstr>
      <vt:lpstr> Хорошисты</vt:lpstr>
      <vt:lpstr>Телекоммукационные проекты.</vt:lpstr>
      <vt:lpstr>Слайд 18</vt:lpstr>
      <vt:lpstr>Уважаемые родители!</vt:lpstr>
      <vt:lpstr> Правила согласно уставу школы</vt:lpstr>
      <vt:lpstr> ДТП</vt:lpstr>
      <vt:lpstr>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заяц</dc:creator>
  <cp:lastModifiedBy>вася</cp:lastModifiedBy>
  <cp:revision>25</cp:revision>
  <dcterms:created xsi:type="dcterms:W3CDTF">2013-09-04T19:12:17Z</dcterms:created>
  <dcterms:modified xsi:type="dcterms:W3CDTF">2013-09-10T15:56:45Z</dcterms:modified>
</cp:coreProperties>
</file>