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7" r:id="rId3"/>
    <p:sldId id="258" r:id="rId4"/>
    <p:sldId id="259" r:id="rId5"/>
    <p:sldId id="260" r:id="rId6"/>
    <p:sldId id="261" r:id="rId7"/>
    <p:sldId id="262" r:id="rId8"/>
    <p:sldId id="267" r:id="rId9"/>
    <p:sldId id="263" r:id="rId10"/>
    <p:sldId id="264" r:id="rId11"/>
    <p:sldId id="266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  <a:srgbClr val="FFCC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147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CC9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</a:p>
        </p:txBody>
      </p:sp>
      <p:pic>
        <p:nvPicPr>
          <p:cNvPr id="1031" name="Picture 7" descr="embl_shk"/>
          <p:cNvPicPr>
            <a:picLocks noChangeAspect="1" noChangeArrowheads="1"/>
          </p:cNvPicPr>
          <p:nvPr userDrawn="1"/>
        </p:nvPicPr>
        <p:blipFill>
          <a:blip r:embed="rId1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64613" y="0"/>
            <a:ext cx="179387" cy="168275"/>
          </a:xfrm>
          <a:prstGeom prst="rect">
            <a:avLst/>
          </a:prstGeom>
          <a:noFill/>
        </p:spPr>
      </p:pic>
      <p:sp>
        <p:nvSpPr>
          <p:cNvPr id="1032" name="Rectangle 8"/>
          <p:cNvSpPr>
            <a:spLocks noChangeArrowheads="1"/>
          </p:cNvSpPr>
          <p:nvPr userDrawn="1"/>
        </p:nvSpPr>
        <p:spPr bwMode="auto">
          <a:xfrm>
            <a:off x="0" y="6597650"/>
            <a:ext cx="91440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900">
                <a:latin typeface="Times New Roman" pitchFamily="18" charset="0"/>
              </a:rPr>
              <a:t>Лазарева Лидия Андреевна,</a:t>
            </a:r>
            <a:r>
              <a:rPr lang="en-US" sz="900">
                <a:latin typeface="Times New Roman" pitchFamily="18" charset="0"/>
              </a:rPr>
              <a:t> </a:t>
            </a:r>
            <a:r>
              <a:rPr lang="ru-RU" sz="900">
                <a:latin typeface="Times New Roman" pitchFamily="18" charset="0"/>
              </a:rPr>
              <a:t> учитель начальных классов, </a:t>
            </a:r>
            <a:r>
              <a:rPr lang="en-US" sz="900">
                <a:latin typeface="Times New Roman" pitchFamily="18" charset="0"/>
              </a:rPr>
              <a:t> </a:t>
            </a:r>
            <a:r>
              <a:rPr lang="ru-RU" sz="900">
                <a:latin typeface="Times New Roman" pitchFamily="18" charset="0"/>
              </a:rPr>
              <a:t>Рижская основная школа «ПАРДАУГАВА», Рига, Латвия,</a:t>
            </a:r>
            <a:r>
              <a:rPr lang="en-US" sz="900">
                <a:latin typeface="Times New Roman" pitchFamily="18" charset="0"/>
              </a:rPr>
              <a:t> </a:t>
            </a:r>
            <a:r>
              <a:rPr lang="ru-RU" sz="900">
                <a:latin typeface="Times New Roman" pitchFamily="18" charset="0"/>
              </a:rPr>
              <a:t>2009</a:t>
            </a:r>
          </a:p>
          <a:p>
            <a:pPr algn="ctr"/>
            <a:endParaRPr lang="ru-RU" sz="10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5" descr="ramochki (1)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23850" y="0"/>
            <a:ext cx="9144000" cy="6858000"/>
          </a:xfrm>
          <a:prstGeom prst="rect">
            <a:avLst/>
          </a:prstGeom>
          <a:noFill/>
        </p:spPr>
      </p:pic>
      <p:sp>
        <p:nvSpPr>
          <p:cNvPr id="11268" name="WordArt 4" descr="oboi (41)"/>
          <p:cNvSpPr>
            <a:spLocks noChangeArrowheads="1" noChangeShapeType="1" noTextEdit="1"/>
          </p:cNvSpPr>
          <p:nvPr/>
        </p:nvSpPr>
        <p:spPr bwMode="auto">
          <a:xfrm>
            <a:off x="1835150" y="4508500"/>
            <a:ext cx="5400675" cy="1519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ДОМАШНИЕ</a:t>
            </a:r>
          </a:p>
          <a:p>
            <a:pPr algn="ctr"/>
            <a:r>
              <a:rPr lang="ru-RU" sz="3600" b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ПТИЦЫ</a:t>
            </a:r>
          </a:p>
        </p:txBody>
      </p:sp>
      <p:pic>
        <p:nvPicPr>
          <p:cNvPr id="11271" name="Picture 7" descr="c52549ad9fce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787900" y="981075"/>
            <a:ext cx="2079625" cy="3168650"/>
          </a:xfrm>
          <a:prstGeom prst="rect">
            <a:avLst/>
          </a:prstGeom>
          <a:noFill/>
        </p:spPr>
      </p:pic>
      <p:pic>
        <p:nvPicPr>
          <p:cNvPr id="11272" name="Picture 8" descr="f785b58fd36b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835150" y="1700213"/>
            <a:ext cx="2170113" cy="2419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img-2e48c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rgbClr val="CC6600"/>
                </a:solidFill>
              </a:rPr>
              <a:t>Перепелки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3" name="Picture 5" descr="f64-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95288" y="1412875"/>
            <a:ext cx="8137525" cy="5445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5" name="Picture 5" descr="f64-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Инкубатор</a:t>
            </a:r>
          </a:p>
        </p:txBody>
      </p:sp>
      <p:pic>
        <p:nvPicPr>
          <p:cNvPr id="18438" name="Picture 6" descr="мини-инкубатор &quot;Квочка&quot;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95288" y="1557338"/>
            <a:ext cx="8280400" cy="5300662"/>
          </a:xfrm>
          <a:prstGeom prst="rect">
            <a:avLst/>
          </a:prstGeom>
          <a:noFill/>
        </p:spPr>
      </p:pic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petuh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1927225"/>
          </a:xfrm>
          <a:prstGeom prst="rect">
            <a:avLst/>
          </a:prstGeom>
          <a:noFill/>
        </p:spPr>
      </p:pic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843213" y="5921375"/>
            <a:ext cx="6300787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000" b="1">
                <a:solidFill>
                  <a:srgbClr val="993300"/>
                </a:solidFill>
                <a:latin typeface="Book Antiqua" pitchFamily="18" charset="0"/>
              </a:rPr>
              <a:t>ПЕТУХ и КУРИЦА</a:t>
            </a:r>
          </a:p>
        </p:txBody>
      </p:sp>
      <p:pic>
        <p:nvPicPr>
          <p:cNvPr id="3077" name="Picture 5" descr="Petushok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BFA"/>
              </a:clrFrom>
              <a:clrTo>
                <a:srgbClr val="FFFB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1638" y="1844675"/>
            <a:ext cx="3667125" cy="4270375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15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9" name="Picture 3" descr="888cd9c722ea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804025" y="4652963"/>
            <a:ext cx="1979613" cy="1933575"/>
          </a:xfrm>
          <a:prstGeom prst="rect">
            <a:avLst/>
          </a:prstGeom>
          <a:noFill/>
        </p:spPr>
      </p:pic>
      <p:pic>
        <p:nvPicPr>
          <p:cNvPr id="4100" name="Picture 4" descr="91a94c3bb8a3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140200" y="4979988"/>
            <a:ext cx="1800225" cy="1878012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59b3dd17c47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2420938"/>
            <a:ext cx="4500563" cy="3813175"/>
          </a:xfrm>
          <a:prstGeom prst="rect">
            <a:avLst/>
          </a:prstGeom>
          <a:noFill/>
        </p:spPr>
      </p:pic>
      <p:pic>
        <p:nvPicPr>
          <p:cNvPr id="5123" name="Picture 3" descr="utki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9144000" cy="1052513"/>
          </a:xfrm>
          <a:prstGeom prst="rect">
            <a:avLst/>
          </a:prstGeom>
          <a:noFill/>
        </p:spPr>
      </p:pic>
      <p:pic>
        <p:nvPicPr>
          <p:cNvPr id="5124" name="Picture 4" descr="Picture5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572000" y="1125538"/>
            <a:ext cx="3998913" cy="4292600"/>
          </a:xfrm>
          <a:prstGeom prst="rect">
            <a:avLst/>
          </a:prstGeom>
          <a:noFill/>
        </p:spPr>
      </p:pic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5867400" y="5589588"/>
            <a:ext cx="3276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000" b="1">
                <a:solidFill>
                  <a:srgbClr val="993300"/>
                </a:solidFill>
                <a:latin typeface="Book Antiqua" pitchFamily="18" charset="0"/>
              </a:rPr>
              <a:t>УТКИ</a:t>
            </a:r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img-be179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utka74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79388" y="1700213"/>
            <a:ext cx="3043237" cy="4941887"/>
          </a:xfrm>
          <a:prstGeom prst="rect">
            <a:avLst/>
          </a:prstGeom>
          <a:noFill/>
        </p:spPr>
      </p:pic>
      <p:pic>
        <p:nvPicPr>
          <p:cNvPr id="7171" name="Picture 3" descr="gusi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9144000" cy="1474788"/>
          </a:xfrm>
          <a:prstGeom prst="rect">
            <a:avLst/>
          </a:prstGeom>
          <a:noFill/>
        </p:spPr>
      </p:pic>
      <p:pic>
        <p:nvPicPr>
          <p:cNvPr id="7172" name="Picture 4" descr="Picture6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492500" y="2852738"/>
            <a:ext cx="4895850" cy="2809875"/>
          </a:xfrm>
          <a:prstGeom prst="rect">
            <a:avLst/>
          </a:prstGeom>
          <a:noFill/>
        </p:spPr>
      </p:pic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5867400" y="5589588"/>
            <a:ext cx="3276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000" b="1">
                <a:solidFill>
                  <a:srgbClr val="993300"/>
                </a:solidFill>
                <a:latin typeface="Book Antiqua" pitchFamily="18" charset="0"/>
              </a:rPr>
              <a:t>ГУСИ</a:t>
            </a:r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img-e346d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40" name="Picture 4" descr="P106032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kuri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1519238"/>
          </a:xfrm>
          <a:prstGeom prst="rect">
            <a:avLst/>
          </a:prstGeom>
          <a:noFill/>
        </p:spPr>
      </p:pic>
      <p:pic>
        <p:nvPicPr>
          <p:cNvPr id="9219" name="Picture 3" descr="Picture7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23850" y="2133600"/>
            <a:ext cx="3854450" cy="4464050"/>
          </a:xfrm>
          <a:prstGeom prst="rect">
            <a:avLst/>
          </a:prstGeom>
          <a:noFill/>
        </p:spPr>
      </p:pic>
      <p:pic>
        <p:nvPicPr>
          <p:cNvPr id="9220" name="Picture 4" descr="Picture8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651500" y="1700213"/>
            <a:ext cx="2867025" cy="3922712"/>
          </a:xfrm>
          <a:prstGeom prst="rect">
            <a:avLst/>
          </a:prstGeom>
          <a:noFill/>
        </p:spPr>
      </p:pic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5003800" y="5661025"/>
            <a:ext cx="3276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000" b="1">
                <a:solidFill>
                  <a:srgbClr val="993300"/>
                </a:solidFill>
                <a:latin typeface="Book Antiqua" pitchFamily="18" charset="0"/>
              </a:rPr>
              <a:t>ИНДЮКИ</a:t>
            </a:r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10</Words>
  <Application>Microsoft Office PowerPoint</Application>
  <PresentationFormat>Экран (4:3)</PresentationFormat>
  <Paragraphs>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Default Design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Перепелки</vt:lpstr>
      <vt:lpstr>Слайд 12</vt:lpstr>
      <vt:lpstr>Инкубатор</vt:lpstr>
    </vt:vector>
  </TitlesOfParts>
  <Company>Corp.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Domashnije ptici</dc:title>
  <dc:creator>L. Lazareva</dc:creator>
  <cp:lastModifiedBy>Алена</cp:lastModifiedBy>
  <cp:revision>13</cp:revision>
  <dcterms:created xsi:type="dcterms:W3CDTF">2009-10-06T13:51:52Z</dcterms:created>
  <dcterms:modified xsi:type="dcterms:W3CDTF">2012-06-25T06:56:46Z</dcterms:modified>
</cp:coreProperties>
</file>