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  <p:sldMasterId id="2147483819" r:id="rId2"/>
  </p:sldMasterIdLst>
  <p:sldIdLst>
    <p:sldId id="277" r:id="rId3"/>
    <p:sldId id="267" r:id="rId4"/>
    <p:sldId id="284" r:id="rId5"/>
    <p:sldId id="282" r:id="rId6"/>
    <p:sldId id="276" r:id="rId7"/>
    <p:sldId id="275" r:id="rId8"/>
    <p:sldId id="260" r:id="rId9"/>
    <p:sldId id="261" r:id="rId10"/>
    <p:sldId id="264" r:id="rId11"/>
    <p:sldId id="263" r:id="rId12"/>
    <p:sldId id="292" r:id="rId13"/>
    <p:sldId id="278" r:id="rId14"/>
    <p:sldId id="294" r:id="rId15"/>
    <p:sldId id="270" r:id="rId16"/>
    <p:sldId id="269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63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533ED-3C21-4943-B98A-DE03C89770F4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E56F6-075D-4224-A4A4-4F8F0151C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8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0DE07-827F-46A0-80C1-A988C9A6928F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FCCBB-7531-4B8E-9446-353A4E743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37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E1F7-7048-4D4F-8E71-1F04D5175123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97B0-5A16-4E21-AF87-4922C3451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753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81B071-8F39-431A-BBC1-C98C76242CE9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922D9E-4270-4066-984B-A50DA2F63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24547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7B0682-2CF7-4CC0-92E5-E1AC82F4455D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FAC8C2B-2D1D-4140-AB4F-A326ECA02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4752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99EB33D-E7EF-463C-8FFB-D2ACA96AD821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4C3C23-5E68-4A13-8CAA-14488D5DCB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919933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8CAD981-0553-4621-BDB2-0FE08555CB4D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987C49-90E7-4AD1-8DF8-CECA98C12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15405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69819-D66E-44AF-8445-CE9844737807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AC5CE4-531F-449B-A65B-1667FA435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889059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7297C1-ACB5-476A-9360-D68033498485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562356-CAEC-473D-8A14-4FE56B706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2109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255AA7-4525-4894-BEDE-07A24B6822E0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301E00-36FD-4D6C-BE7C-B8065212A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09145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DB88DC-DF5E-4776-A4DA-C8B549D688C1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72FCC0-D0DF-4DA7-A13B-A2052FC34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70734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E791-03B0-4612-91F3-471B1ED7E171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CBFE2-56CD-4349-A030-9E6C7B252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020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5061C1-1516-4A59-B088-50048120887C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D1E8F1-5649-4C21-A902-476E78A62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54964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C78CC9-4F5F-4913-B7D0-B267194E4290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04C429-5BEC-4D80-AFB7-DDE781A00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618305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A449A7-43BB-4AD4-AC6C-ADCC05000C9C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DFC2AD-3A63-4B89-89A4-75F814C82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864763"/>
      </p:ext>
    </p:extLst>
  </p:cSld>
  <p:clrMapOvr>
    <a:masterClrMapping/>
  </p:clrMapOvr>
  <p:transition spd="med" advClick="0">
    <p:push dir="u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A05C-449F-46C4-98B4-BEE42F35F3E4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21F4F-F3D1-4BEE-AF97-9C06FDF01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1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D9869-E729-4E20-AF9B-48013570018E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8272E-AFFF-4A11-A723-270888011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90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B3A9-187F-4154-B9CE-9C4552A1AA04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02263-1A67-4D50-964B-33EBAAB2C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B774-4F97-4C61-9A11-3EE470D1716D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6436-96F1-43C4-94F1-82721F8D3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163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A9D2-FBB3-448B-B4A4-E68274F6D5F8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5E751-0EEF-43B8-8B82-23CFEE8B2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64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0A5B5-5D25-49E3-9388-02081353AFB2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A9B58-BE43-4B59-A8FC-C99097B7A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4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C1A1B-54DE-4420-8A85-EB01ACB93ACF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191BA-B728-4D3E-900A-BE7397E16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98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456FF1-6D8E-4D13-AA95-623BFADA28EF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B9D980-C563-463A-90FF-DFC457A4C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  <p:sldLayoutId id="2147484559" r:id="rId10"/>
    <p:sldLayoutId id="21474845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2A66D8F-7AE3-4C40-B2F0-38A4DF4ED286}" type="datetimeFigureOut">
              <a:rPr lang="ru-RU"/>
              <a:pPr>
                <a:defRPr/>
              </a:pPr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F35BB00-A3B1-4CDF-BF5E-FA07A19B03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ransition spd="med" advClick="0">
    <p:push dir="u"/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6;&#1103;%20&#1084;&#1091;&#1079;&#1099;&#1082;&#1072;\&#1087;&#1077;&#1089;&#1085;&#1080;%20&#1086;%20&#1096;&#1082;&#1086;&#1083;&#1077;\03-shkolnie_godi.mp3" TargetMode="External"/><Relationship Id="rId1" Type="http://schemas.openxmlformats.org/officeDocument/2006/relationships/audio" Target="file:///C:\Users\&#1040;&#1083;&#1077;&#1085;&#1082;&#1072;\Desktop\&#1087;&#1088;&#1086;&#1097;&#1072;&#1085;&#1080;&#1077;%20&#1089;%20&#1040;&#1079;&#1073;&#1091;&#1082;&#1086;&#1081;\Proschanie%20s%20azbukoi\&#1087;&#1077;&#1089;&#1085;&#1080;%20&#1086;%20&#1096;&#1082;&#1086;&#1083;&#1077;\03-shkolnie_godi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.i.ua/prikol/thumb/1/8/15948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6;&#1103;%20&#1084;&#1091;&#1079;&#1099;&#1082;&#1072;\&#1087;&#1077;&#1089;&#1085;&#1080;%20&#1086;%20&#1096;&#1082;&#1086;&#1083;&#1077;\azbuka.mp3" TargetMode="External"/><Relationship Id="rId1" Type="http://schemas.openxmlformats.org/officeDocument/2006/relationships/audio" Target="file:///C:\Users\&#1040;&#1083;&#1077;&#1085;&#1082;&#1072;\Desktop\&#1087;&#1088;&#1086;&#1097;&#1072;&#1085;&#1080;&#1077;%20&#1089;%20&#1040;&#1079;&#1073;&#1091;&#1082;&#1086;&#1081;\Proschanie%20s%20azbukoi\&#1087;&#1077;&#1089;&#1085;&#1080;%20&#1086;%20&#1096;&#1082;&#1086;&#1083;&#1077;\pesni_o_shkole-shkol_nyy_korabl_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6;&#1103;%20&#1084;&#1091;&#1079;&#1099;&#1082;&#1072;\&#1087;&#1077;&#1089;&#1085;&#1080;%20&#1086;%20&#1096;&#1082;&#1086;&#1083;&#1077;\12-ychat_v_shkole.mp3" TargetMode="External"/><Relationship Id="rId1" Type="http://schemas.openxmlformats.org/officeDocument/2006/relationships/audio" Target="file:///C:\Users\&#1040;&#1083;&#1077;&#1085;&#1082;&#1072;\Desktop\&#1087;&#1088;&#1086;&#1097;&#1072;&#1085;&#1080;&#1077;%20&#1089;%20&#1040;&#1079;&#1073;&#1091;&#1082;&#1086;&#1081;\Proschanie%20s%20azbukoi\&#1087;&#1077;&#1089;&#1085;&#1080;%20&#1086;%20&#1096;&#1082;&#1086;&#1083;&#1077;\12-ychat_v_shkole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://viktori.wellnet.me/attachments/Image/________34/189374_26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&#1059;&#1095;&#1080;&#1090;&#1077;&#1083;&#1100;\&#1052;&#1086;&#1080;%20&#1076;&#1086;&#1082;&#1091;&#1084;&#1077;&#1085;&#1090;&#1099;\&#1052;&#1086;&#1103;%20&#1084;&#1091;&#1079;&#1099;&#1082;&#1072;\&#1087;&#1077;&#1089;&#1085;&#1080;%20&#1086;%20&#1096;&#1082;&#1086;&#1083;&#1077;\33%20&#1073;&#1091;&#1082;&#1074;&#1099;.mp3" TargetMode="External"/><Relationship Id="rId1" Type="http://schemas.openxmlformats.org/officeDocument/2006/relationships/audio" Target="file:///C:\Users\&#1040;&#1083;&#1077;&#1085;&#1082;&#1072;\Desktop\&#1087;&#1088;&#1086;&#1097;&#1072;&#1085;&#1080;&#1077;%20&#1089;%20&#1040;&#1079;&#1073;&#1091;&#1082;&#1086;&#1081;\Proschanie%20s%20azbukoi\&#1087;&#1077;&#1089;&#1085;&#1080;%20&#1086;%20&#1096;&#1082;&#1086;&#1083;&#1077;\33%20&#1073;&#1091;&#1082;&#1074;&#1099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школе- праздник Букваря.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Содержимое 3" descr="школа27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7650" y="1412776"/>
            <a:ext cx="8229600" cy="4522025"/>
          </a:xfrm>
          <a:ln w="88900" cap="sq" cmpd="thickThin">
            <a:solidFill>
              <a:srgbClr val="7030A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5" name="03-shkolnie_god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1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03-shkolnie_godi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50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7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45058" fill="hold"/>
                                        <p:tgtEl>
                                          <p:spTgt spid="97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28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200" smtClean="0"/>
              <a:t>Продолжите пословицы.</a:t>
            </a:r>
            <a:endParaRPr lang="ru-RU" sz="2200" i="1" smtClean="0"/>
          </a:p>
          <a:p>
            <a:pPr eaLnBrk="1" hangingPunct="1"/>
            <a:r>
              <a:rPr lang="ru-RU" sz="3700" i="1" smtClean="0"/>
              <a:t>Терпенье и труд всё ...</a:t>
            </a:r>
          </a:p>
          <a:p>
            <a:pPr eaLnBrk="1" hangingPunct="1"/>
            <a:r>
              <a:rPr lang="ru-RU" sz="3700" i="1" smtClean="0"/>
              <a:t>Труд кормит, а лень...</a:t>
            </a:r>
          </a:p>
          <a:p>
            <a:pPr eaLnBrk="1" hangingPunct="1"/>
            <a:r>
              <a:rPr lang="ru-RU" sz="3700" i="1" smtClean="0"/>
              <a:t>Слово – серебро, молчанье ...</a:t>
            </a:r>
          </a:p>
          <a:p>
            <a:pPr eaLnBrk="1" hangingPunct="1"/>
            <a:r>
              <a:rPr lang="ru-RU" sz="3700" i="1" smtClean="0"/>
              <a:t>Слово- не воробей, вылетит...</a:t>
            </a:r>
          </a:p>
          <a:p>
            <a:pPr eaLnBrk="1" hangingPunct="1"/>
            <a:r>
              <a:rPr lang="ru-RU" sz="3700" i="1" smtClean="0"/>
              <a:t>Долог день до вечера, если …</a:t>
            </a:r>
          </a:p>
          <a:p>
            <a:pPr eaLnBrk="1" hangingPunct="1"/>
            <a:r>
              <a:rPr lang="ru-RU" sz="3700" i="1" smtClean="0"/>
              <a:t>Знай больше, а говори …</a:t>
            </a:r>
          </a:p>
        </p:txBody>
      </p:sp>
      <p:sp>
        <p:nvSpPr>
          <p:cNvPr id="57347" name="WordArt 7"/>
          <p:cNvSpPr>
            <a:spLocks noChangeArrowheads="1" noChangeShapeType="1" noTextEdit="1"/>
          </p:cNvSpPr>
          <p:nvPr/>
        </p:nvSpPr>
        <p:spPr bwMode="auto">
          <a:xfrm>
            <a:off x="179388" y="549275"/>
            <a:ext cx="885666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4 страница «Пословицы»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38" y="1628775"/>
            <a:ext cx="4005262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С книгой поведёшься –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Кто много читает,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C0504D">
                  <a:lumMod val="75000"/>
                </a:srgbClr>
              </a:solidFill>
              <a:latin typeface="Calibri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C0504D">
                    <a:lumMod val="75000"/>
                  </a:srgbClr>
                </a:solidFill>
                <a:latin typeface="Calibri"/>
                <a:cs typeface="+mn-cs"/>
              </a:rPr>
              <a:t>Книгу читаешь -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7263" y="3690938"/>
            <a:ext cx="55086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8064A2">
                    <a:lumMod val="75000"/>
                  </a:srgbClr>
                </a:solidFill>
                <a:latin typeface="Calibri"/>
                <a:cs typeface="+mn-cs"/>
              </a:rPr>
              <a:t>как на крыльях летаешь.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11638" y="2751138"/>
            <a:ext cx="450056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8064A2">
                    <a:lumMod val="75000"/>
                  </a:srgbClr>
                </a:solidFill>
                <a:latin typeface="Calibri"/>
                <a:cs typeface="+mn-cs"/>
              </a:rPr>
              <a:t>ума наберёшься.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40200" y="4548188"/>
            <a:ext cx="45005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8064A2">
                    <a:lumMod val="75000"/>
                  </a:srgbClr>
                </a:solidFill>
                <a:latin typeface="Calibri"/>
                <a:cs typeface="+mn-cs"/>
              </a:rPr>
              <a:t>тот много знает.</a:t>
            </a:r>
          </a:p>
        </p:txBody>
      </p:sp>
      <p:pic>
        <p:nvPicPr>
          <p:cNvPr id="58374" name="Picture 2" descr="C:\Documents and Settings\Дарья\Local Settings\Temporary Internet Files\Content.IE5\MT5I3U94\MCj043824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963" y="115888"/>
            <a:ext cx="140652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3" descr="C:\Documents and Settings\Дарья\Local Settings\Temporary Internet Files\Content.IE5\WHCB0VGN\MPj04394500000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15888"/>
            <a:ext cx="1352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2105 L -0.00174 -0.148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6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19 0.00486 L -0.06528 -0.13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6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8612E-6 L -3.33333E-6 0.28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xtLst/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страница «Ребусы»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340768"/>
            <a:ext cx="3352800" cy="1466850"/>
          </a:xfrm>
          <a:ln w="88900" cap="sq" cmpd="thickThin">
            <a:solidFill>
              <a:srgbClr val="FFC000"/>
            </a:solidFill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340768"/>
            <a:ext cx="3352800" cy="146685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869160"/>
            <a:ext cx="3352800" cy="146685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869160"/>
            <a:ext cx="3352800" cy="1466850"/>
          </a:xfrm>
          <a:prstGeom prst="rect">
            <a:avLst/>
          </a:prstGeom>
          <a:ln w="88900" cap="sq" cmpd="thickThin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26158" y="3122305"/>
            <a:ext cx="3352800" cy="1466850"/>
          </a:xfrm>
          <a:prstGeom prst="rect">
            <a:avLst/>
          </a:prstGeom>
          <a:ln w="88900" cap="sq" cmpd="thickThin">
            <a:solidFill>
              <a:srgbClr val="92D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3068960"/>
            <a:ext cx="3352800" cy="1466850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b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2" t="76042" r="56168" b="5208"/>
          <a:stretch>
            <a:fillRect/>
          </a:stretch>
        </p:blipFill>
        <p:spPr bwMode="auto">
          <a:xfrm>
            <a:off x="4357688" y="3286125"/>
            <a:ext cx="24431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reb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73" t="76042" r="4665" b="4166"/>
          <a:stretch>
            <a:fillRect/>
          </a:stretch>
        </p:blipFill>
        <p:spPr bwMode="auto">
          <a:xfrm>
            <a:off x="5715000" y="785813"/>
            <a:ext cx="23574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reb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44" t="53751" r="2167" b="26459"/>
          <a:stretch>
            <a:fillRect/>
          </a:stretch>
        </p:blipFill>
        <p:spPr bwMode="auto">
          <a:xfrm>
            <a:off x="1928813" y="3357563"/>
            <a:ext cx="192881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reb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1" t="26042" r="9454" b="51042"/>
          <a:stretch>
            <a:fillRect/>
          </a:stretch>
        </p:blipFill>
        <p:spPr bwMode="auto">
          <a:xfrm>
            <a:off x="3357563" y="1143000"/>
            <a:ext cx="20589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4" r="6651"/>
          <a:stretch>
            <a:fillRect/>
          </a:stretch>
        </p:blipFill>
        <p:spPr bwMode="auto">
          <a:xfrm>
            <a:off x="928688" y="1285875"/>
            <a:ext cx="207168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 descr="Картинка 192 из 2912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41850"/>
            <a:ext cx="20081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WordArt 6"/>
          <p:cNvSpPr>
            <a:spLocks noChangeArrowheads="1" noChangeShapeType="1" noTextEdit="1"/>
          </p:cNvSpPr>
          <p:nvPr/>
        </p:nvSpPr>
        <p:spPr bwMode="auto">
          <a:xfrm rot="19943888">
            <a:off x="667453" y="2072182"/>
            <a:ext cx="8111789" cy="11890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Букварь, прощай!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238918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588"/>
            <a:ext cx="7993063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9163" y="162506"/>
            <a:ext cx="8541697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Здравствуй, литературное </a:t>
            </a:r>
          </a:p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чтение!</a:t>
            </a:r>
          </a:p>
        </p:txBody>
      </p:sp>
      <p:pic>
        <p:nvPicPr>
          <p:cNvPr id="3" name="pesni_o_shkole-shkol_nyy_korabl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59499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174" name="azbuk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5445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3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5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1351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174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17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Картинка 3 из 2912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4897438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5300663" y="336550"/>
            <a:ext cx="3600450" cy="551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/>
              <a:t>Я не знаю такого праздника.</a:t>
            </a:r>
          </a:p>
          <a:p>
            <a:pPr eaLnBrk="1" hangingPunct="1"/>
            <a:r>
              <a:rPr lang="ru-RU" sz="4400"/>
              <a:t>А зачем ходить в школу?</a:t>
            </a:r>
          </a:p>
          <a:p>
            <a:pPr eaLnBrk="1" hangingPunct="1"/>
            <a:r>
              <a:rPr lang="ru-RU" sz="4400"/>
              <a:t>А чему там учат?</a:t>
            </a:r>
          </a:p>
        </p:txBody>
      </p:sp>
      <p:pic>
        <p:nvPicPr>
          <p:cNvPr id="3" name="12-ychat_v_shkol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5851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4" name="12-ychat_v_shkol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0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93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09088" fill="hold"/>
                                        <p:tgtEl>
                                          <p:spTgt spid="99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4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34"/>
                </p:tgtEl>
              </p:cMediaNode>
            </p:audio>
          </p:childTnLst>
        </p:cTn>
      </p:par>
    </p:tnLst>
    <p:bldLst>
      <p:bldP spid="819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6543675" cy="576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5400" b="1" i="1" smtClean="0">
                <a:solidFill>
                  <a:srgbClr val="FF0000"/>
                </a:solidFill>
              </a:rPr>
              <a:t>"Если хочешь много знать, </a:t>
            </a:r>
            <a:r>
              <a:rPr lang="ru-RU" sz="5400" b="1" i="1" smtClean="0">
                <a:solidFill>
                  <a:srgbClr val="0070C0"/>
                </a:solidFill>
              </a:rPr>
              <a:t/>
            </a:r>
            <a:br>
              <a:rPr lang="ru-RU" sz="5400" b="1" i="1" smtClean="0">
                <a:solidFill>
                  <a:srgbClr val="0070C0"/>
                </a:solidFill>
              </a:rPr>
            </a:br>
            <a:r>
              <a:rPr lang="ru-RU" sz="5400" b="1" i="1" smtClean="0">
                <a:solidFill>
                  <a:srgbClr val="7030A0"/>
                </a:solidFill>
              </a:rPr>
              <a:t>Многого добиться, </a:t>
            </a:r>
            <a:r>
              <a:rPr lang="ru-RU" sz="5400" b="1" i="1" smtClean="0">
                <a:solidFill>
                  <a:srgbClr val="0070C0"/>
                </a:solidFill>
              </a:rPr>
              <a:t/>
            </a:r>
            <a:br>
              <a:rPr lang="ru-RU" sz="5400" b="1" i="1" smtClean="0">
                <a:solidFill>
                  <a:srgbClr val="0070C0"/>
                </a:solidFill>
              </a:rPr>
            </a:br>
            <a:r>
              <a:rPr lang="ru-RU" sz="5400" b="1" i="1" smtClean="0">
                <a:solidFill>
                  <a:srgbClr val="00B050"/>
                </a:solidFill>
              </a:rPr>
              <a:t>Обязательно читать </a:t>
            </a:r>
            <a:r>
              <a:rPr lang="ru-RU" sz="5400" b="1" i="1" smtClean="0">
                <a:solidFill>
                  <a:srgbClr val="FFFF00"/>
                </a:solidFill>
              </a:rPr>
              <a:t/>
            </a:r>
            <a:br>
              <a:rPr lang="ru-RU" sz="5400" b="1" i="1" smtClean="0">
                <a:solidFill>
                  <a:srgbClr val="FFFF00"/>
                </a:solidFill>
              </a:rPr>
            </a:br>
            <a:r>
              <a:rPr lang="ru-RU" sz="5400" b="1" i="1" smtClean="0">
                <a:solidFill>
                  <a:srgbClr val="0070C0"/>
                </a:solidFill>
              </a:rPr>
              <a:t>Должен научиться”.</a:t>
            </a:r>
            <a:r>
              <a:rPr lang="ru-RU" sz="5400" b="1" smtClean="0">
                <a:solidFill>
                  <a:srgbClr val="0070C0"/>
                </a:solidFill>
              </a:rPr>
              <a:t> </a:t>
            </a:r>
            <a:r>
              <a:rPr lang="ru-RU" sz="5400" b="1" smtClean="0"/>
              <a:t/>
            </a:r>
            <a:br>
              <a:rPr lang="ru-RU" sz="5400" b="1" smtClean="0"/>
            </a:br>
            <a:endParaRPr lang="ru-RU" sz="5400" smtClean="0"/>
          </a:p>
        </p:txBody>
      </p:sp>
      <p:pic>
        <p:nvPicPr>
          <p:cNvPr id="4" name="Рисунок 3" descr="0c02fc9f708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00694" y="2714620"/>
            <a:ext cx="3429024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1772817"/>
            <a:ext cx="3970784" cy="2232248"/>
          </a:xfrm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Букварь –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первая   учебная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книга.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188913"/>
            <a:ext cx="5472113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8075613" cy="620395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  Я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от Букваря слыхала,</a:t>
            </a:r>
            <a:br>
              <a:rPr lang="ru-RU" sz="5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Что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вы знаете немало.</a:t>
            </a:r>
            <a:br>
              <a:rPr lang="ru-RU" sz="5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Любознательных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люблю,</a:t>
            </a:r>
            <a:br>
              <a:rPr lang="ru-RU" sz="5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Щедро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знания дарю.</a:t>
            </a:r>
            <a:br>
              <a:rPr lang="ru-RU" sz="5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Всем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, кто хочет много знать,</a:t>
            </a:r>
            <a:br>
              <a:rPr lang="ru-RU" sz="54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5400" dirty="0" smtClean="0">
                <a:solidFill>
                  <a:schemeClr val="tx2">
                    <a:lumMod val="50000"/>
                  </a:schemeClr>
                </a:solidFill>
              </a:rPr>
              <a:t>Хорошо </a:t>
            </a:r>
            <a:r>
              <a:rPr lang="ru-RU" sz="5400" dirty="0">
                <a:solidFill>
                  <a:schemeClr val="tx2">
                    <a:lumMod val="50000"/>
                  </a:schemeClr>
                </a:solidFill>
              </a:rPr>
              <a:t>надо читать.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f_49bfabc541d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64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3 букв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5165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3" name="33 буквы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876925"/>
            <a:ext cx="80010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4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6720" fill="hold"/>
                                        <p:tgtEl>
                                          <p:spTgt spid="104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3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45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Найдите лишнюю букву и объясните свой выбор.</a:t>
            </a:r>
            <a:endParaRPr lang="ru-RU" b="1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/>
              <a:t>А О Б Я</a:t>
            </a:r>
            <a:endParaRPr lang="ru-RU" sz="4400" b="1" u="sng" smtClean="0"/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/>
              <a:t>Ы Е Я Ю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/>
              <a:t>В С Р Д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b="1" smtClean="0"/>
              <a:t>Ш П М Ф</a:t>
            </a:r>
          </a:p>
        </p:txBody>
      </p:sp>
      <p:sp>
        <p:nvSpPr>
          <p:cNvPr id="44035" name="WordArt 7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842486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1 страница «Выбирайка».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Составить из букв слова.</a:t>
            </a:r>
            <a:endParaRPr lang="ru-RU" b="1" smtClean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400" b="1" smtClean="0"/>
              <a:t>М Е Т Б О Г Е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400" b="1" smtClean="0"/>
              <a:t>Р А Ж И Ф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400" b="1" smtClean="0"/>
              <a:t>Б Е Р З А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400" b="1" smtClean="0"/>
              <a:t>Л Е Т Ь Ю Н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400" b="1" smtClean="0"/>
              <a:t>А Р Я Г У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4400" b="1" smtClean="0"/>
              <a:t>Е Д М Е Д В Ь</a:t>
            </a:r>
            <a:r>
              <a:rPr lang="ru-RU" b="1" smtClean="0"/>
              <a:t> </a:t>
            </a:r>
            <a:r>
              <a:rPr lang="ru-RU" smtClean="0"/>
              <a:t> </a:t>
            </a:r>
          </a:p>
        </p:txBody>
      </p:sp>
      <p:sp>
        <p:nvSpPr>
          <p:cNvPr id="45059" name="WordArt 7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642350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2 страница "Собирайка"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Grp="1"/>
          </p:cNvSpPr>
          <p:nvPr>
            <p:ph idx="1"/>
          </p:nvPr>
        </p:nvSpPr>
        <p:spPr>
          <a:xfrm>
            <a:off x="519113" y="1139825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ru-RU" sz="2800" i="1" smtClean="0"/>
              <a:t>   Помогите мне отгадать, кто прислал эти телеграммы.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Спасите! Нас съел серый волк…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Очень расстроена. Нечаянно разбила яичко…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Всё закончилось благополучно, только хвост остался в проруби…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Дорогие гости, помогите! Паука-злодея зарубите!... 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Пришлите, пожалуйста, капли:</a:t>
            </a:r>
            <a:br>
              <a:rPr lang="ru-RU" smtClean="0"/>
            </a:br>
            <a:r>
              <a:rPr lang="ru-RU" smtClean="0"/>
              <a:t>Мы лягушками нынче объелись,</a:t>
            </a:r>
            <a:br>
              <a:rPr lang="ru-RU" smtClean="0"/>
            </a:br>
            <a:r>
              <a:rPr lang="ru-RU" smtClean="0"/>
              <a:t>И у нас животы разболелись</a:t>
            </a:r>
            <a:r>
              <a:rPr lang="ru-RU" i="1" smtClean="0"/>
              <a:t>…</a:t>
            </a:r>
            <a:r>
              <a:rPr lang="ru-RU" smtClean="0"/>
              <a:t> </a:t>
            </a:r>
          </a:p>
        </p:txBody>
      </p:sp>
      <p:sp>
        <p:nvSpPr>
          <p:cNvPr id="46083" name="WordArt 9"/>
          <p:cNvSpPr>
            <a:spLocks noChangeArrowheads="1" noChangeShapeType="1" noTextEdit="1"/>
          </p:cNvSpPr>
          <p:nvPr/>
        </p:nvSpPr>
        <p:spPr bwMode="auto">
          <a:xfrm>
            <a:off x="611188" y="260350"/>
            <a:ext cx="8137525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3 страница «Отгадайка»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ощание с Букварем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ile_2011021422575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Прощание с Букварем.</Template>
  <TotalTime>4</TotalTime>
  <Words>251</Words>
  <Application>Microsoft Office PowerPoint</Application>
  <PresentationFormat>Экран (4:3)</PresentationFormat>
  <Paragraphs>50</Paragraphs>
  <Slides>15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Прощание с Букварем.</vt:lpstr>
      <vt:lpstr>file_20110214225759</vt:lpstr>
      <vt:lpstr>В школе- праздник Букваря.</vt:lpstr>
      <vt:lpstr>Презентация PowerPoint</vt:lpstr>
      <vt:lpstr>Презентация PowerPoint</vt:lpstr>
      <vt:lpstr>Презентация PowerPoint</vt:lpstr>
      <vt:lpstr>  Я от Букваря слыхала,   Что вы знаете немало.  Любознательных люблю,  Щедро знания дарю.  Всем, кто хочет много знать,  Хорошо надо читать.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5 страница «Ребусы»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школе- праздник Букваря.</dc:title>
  <dc:creator>Аленка</dc:creator>
  <cp:lastModifiedBy>Аленка</cp:lastModifiedBy>
  <cp:revision>3</cp:revision>
  <dcterms:created xsi:type="dcterms:W3CDTF">2013-09-07T09:39:49Z</dcterms:created>
  <dcterms:modified xsi:type="dcterms:W3CDTF">2013-09-07T09:45:29Z</dcterms:modified>
</cp:coreProperties>
</file>