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6" r:id="rId2"/>
    <p:sldId id="302" r:id="rId3"/>
    <p:sldId id="291" r:id="rId4"/>
    <p:sldId id="288" r:id="rId5"/>
    <p:sldId id="287" r:id="rId6"/>
    <p:sldId id="297" r:id="rId7"/>
    <p:sldId id="289" r:id="rId8"/>
    <p:sldId id="294" r:id="rId9"/>
    <p:sldId id="293" r:id="rId10"/>
    <p:sldId id="300" r:id="rId11"/>
    <p:sldId id="285" r:id="rId12"/>
    <p:sldId id="258" r:id="rId13"/>
    <p:sldId id="262" r:id="rId14"/>
    <p:sldId id="264" r:id="rId15"/>
    <p:sldId id="267" r:id="rId16"/>
    <p:sldId id="273" r:id="rId17"/>
    <p:sldId id="311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6A316-6D60-402F-B063-C7ABC10086DF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E9061-84E1-49E1-8C61-907ACEAA0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D2E322-9747-4B50-907E-E4D0C565F89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BB7CA-9BE2-4B8F-85BF-716285A129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cuments\Audio%20CD\&#1052;&#1091;&#1079;&#1099;&#1082;&#1072;\&#1084;&#1091;&#1079;.%20&#1096;&#1082;&#1072;&#1090;&#1091;&#1083;&#1082;&#1072;\&#1076;&#1077;&#1090;&#1089;&#1082;&#1080;&#1077;%20&#1087;&#1077;&#1089;&#1085;&#1080;\chastushki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Audio%20CD\&#1052;&#1091;&#1079;&#1099;&#1082;&#1072;\&#1084;&#1091;&#1079;.%20&#1096;&#1082;&#1072;&#1090;&#1091;&#1083;&#1082;&#1072;\&#1076;&#1077;&#1090;&#1089;&#1082;&#1080;&#1077;%20&#1087;&#1077;&#1089;&#1085;&#1080;\bremenskie_muzykanty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«До свидания, 1 класс!»</a:t>
            </a:r>
            <a:endParaRPr lang="ru-RU" sz="4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Мы очень любим учиться!</a:t>
            </a:r>
            <a:endParaRPr lang="ru-RU" sz="3600" b="1" dirty="0"/>
          </a:p>
        </p:txBody>
      </p:sp>
      <p:pic>
        <p:nvPicPr>
          <p:cNvPr id="7" name="Picture 2" descr="C:\Users\User\Desktop\картинки\DSC0204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988840"/>
            <a:ext cx="8208912" cy="4628068"/>
          </a:xfrm>
          <a:prstGeom prst="rect">
            <a:avLst/>
          </a:prstGeom>
          <a:noFill/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Неделя осени. Выставка поделок.</a:t>
            </a:r>
            <a:endParaRPr lang="ru-RU" sz="3600" b="1" dirty="0"/>
          </a:p>
        </p:txBody>
      </p:sp>
      <p:pic>
        <p:nvPicPr>
          <p:cNvPr id="4099" name="Picture 3" descr="C:\Users\User\Desktop\картинки\DSC02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280851" y="3097274"/>
            <a:ext cx="4421767" cy="249293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User\Desktop\картинки\DSC02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48880"/>
            <a:ext cx="489654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192" cy="10081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Новогодний утренник</a:t>
            </a:r>
            <a:endParaRPr lang="ru-RU" sz="3600" b="1" dirty="0"/>
          </a:p>
        </p:txBody>
      </p:sp>
      <p:pic>
        <p:nvPicPr>
          <p:cNvPr id="3074" name="Picture 2" descr="C:\Users\User\Documents\фото\декабрь 2011 год\101MSDCF\DSC02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0712" y="1700808"/>
            <a:ext cx="804650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768752" cy="79208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«Русская изба»</a:t>
            </a:r>
            <a:endParaRPr lang="ru-RU" sz="4400" b="1" dirty="0"/>
          </a:p>
        </p:txBody>
      </p:sp>
      <p:pic>
        <p:nvPicPr>
          <p:cNvPr id="7170" name="Picture 2" descr="C:\Users\User\Documents\фото\декабрь 2011 год\101MSDCF\DSC02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628800"/>
            <a:ext cx="8046501" cy="453650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                      Праздник</a:t>
            </a:r>
            <a:br>
              <a:rPr lang="ru-RU" sz="4400" b="1" dirty="0" smtClean="0"/>
            </a:br>
            <a:r>
              <a:rPr lang="ru-RU" sz="4400" b="1" dirty="0" smtClean="0"/>
              <a:t> «Гуляют ребятки в зимние Святки!»</a:t>
            </a:r>
            <a:endParaRPr lang="ru-RU" sz="4400" b="1" dirty="0"/>
          </a:p>
        </p:txBody>
      </p:sp>
      <p:pic>
        <p:nvPicPr>
          <p:cNvPr id="6" name="Picture 2" descr="C:\Users\User\Desktop\фото\18. 01. 2012 год  святки\DSC02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4003" y="1978235"/>
            <a:ext cx="7554421" cy="4259077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20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День любимой игрушки</a:t>
            </a:r>
            <a:endParaRPr lang="ru-RU" sz="4000" b="1" dirty="0"/>
          </a:p>
        </p:txBody>
      </p:sp>
      <p:pic>
        <p:nvPicPr>
          <p:cNvPr id="12290" name="Picture 2" descr="C:\фото\март 12 год люб.игрушка\101MSDCF\DSC023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124744"/>
            <a:ext cx="4644514" cy="3096344"/>
          </a:xfrm>
          <a:prstGeom prst="rect">
            <a:avLst/>
          </a:prstGeom>
          <a:noFill/>
        </p:spPr>
      </p:pic>
      <p:pic>
        <p:nvPicPr>
          <p:cNvPr id="12291" name="Picture 3" descr="C:\фото\март 12 год люб.игрушка\101MSDCF\DSC023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7984" y="3645024"/>
            <a:ext cx="4495427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6088" y="333375"/>
            <a:ext cx="7427912" cy="10080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Любимая физкульт</a:t>
            </a:r>
            <a:r>
              <a:rPr lang="ru-RU" sz="6000" b="1" dirty="0" smtClean="0"/>
              <a:t>ура</a:t>
            </a:r>
            <a:r>
              <a:rPr lang="ru-RU" sz="4800" b="1" dirty="0" smtClean="0"/>
              <a:t>!</a:t>
            </a:r>
            <a:endParaRPr lang="ru-RU" sz="4800" b="1" dirty="0"/>
          </a:p>
        </p:txBody>
      </p:sp>
      <p:pic>
        <p:nvPicPr>
          <p:cNvPr id="18435" name="Picture 3" descr="D:\DCIM\101MSDCF\DSC0237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340768"/>
            <a:ext cx="7848872" cy="52316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7086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Нам очень понравился </a:t>
            </a:r>
            <a:r>
              <a:rPr lang="ru-RU" sz="3600" b="1" dirty="0" err="1" smtClean="0"/>
              <a:t>Хрюша</a:t>
            </a:r>
            <a:r>
              <a:rPr lang="ru-RU" sz="3600" b="1" dirty="0" smtClean="0"/>
              <a:t>!</a:t>
            </a:r>
            <a:endParaRPr lang="ru-RU" sz="3600" b="1" dirty="0"/>
          </a:p>
        </p:txBody>
      </p:sp>
      <p:pic>
        <p:nvPicPr>
          <p:cNvPr id="7" name="Picture 3" descr="D:\DCIM\101MSDCF\DSC02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556792"/>
            <a:ext cx="7128790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Пасха</a:t>
            </a:r>
            <a:r>
              <a:rPr lang="ru-RU" b="1" dirty="0" smtClean="0"/>
              <a:t> </a:t>
            </a:r>
            <a:r>
              <a:rPr lang="ru-RU" sz="2700" b="1" dirty="0" smtClean="0"/>
              <a:t>(дом культуры апрель 2012 год)</a:t>
            </a:r>
            <a:endParaRPr lang="ru-RU" sz="2700" b="1" dirty="0"/>
          </a:p>
        </p:txBody>
      </p:sp>
      <p:pic>
        <p:nvPicPr>
          <p:cNvPr id="1027" name="Picture 3" descr="C:\Users\User\Documents\DCIM\101MSDCF\DSC025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5024"/>
            <a:ext cx="4470648" cy="2980432"/>
          </a:xfrm>
          <a:prstGeom prst="rect">
            <a:avLst/>
          </a:prstGeom>
          <a:noFill/>
        </p:spPr>
      </p:pic>
      <p:pic>
        <p:nvPicPr>
          <p:cNvPr id="6" name="Picture 3" descr="C:\Users\User\Documents\DCIM\101MSDCF\DSC025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427168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МЫ ПЕРВОКЛАССНИКИ!</a:t>
            </a:r>
            <a:endParaRPr lang="ru-RU" b="1" dirty="0"/>
          </a:p>
        </p:txBody>
      </p:sp>
      <p:pic>
        <p:nvPicPr>
          <p:cNvPr id="7" name="Picture 2" descr="C:\фото\18 . 01. 2012 год\101MSDCF\DSC02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628800"/>
            <a:ext cx="7918779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УРОК МАТЕМАТИКИ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http://vneklassa.narod.ru/kartinki/kartinki_09_1/mage37.gif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42088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2060847"/>
            <a:ext cx="3466728" cy="42940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      Вопросы:</a:t>
            </a:r>
            <a:endParaRPr lang="ru-RU" dirty="0" smtClean="0"/>
          </a:p>
          <a:p>
            <a:pPr>
              <a:buNone/>
            </a:pPr>
            <a:r>
              <a:rPr lang="ru-RU" sz="2000" dirty="0" smtClean="0"/>
              <a:t>- сколько ног у жука?</a:t>
            </a:r>
          </a:p>
          <a:p>
            <a:pPr>
              <a:buNone/>
            </a:pPr>
            <a:r>
              <a:rPr lang="ru-RU" sz="2000" dirty="0" smtClean="0"/>
              <a:t>- сколько ног у червяка?</a:t>
            </a:r>
          </a:p>
          <a:p>
            <a:pPr>
              <a:buNone/>
            </a:pPr>
            <a:r>
              <a:rPr lang="ru-RU" sz="2000" dirty="0" smtClean="0"/>
              <a:t>- сколько крыльев у совы?</a:t>
            </a:r>
          </a:p>
          <a:p>
            <a:pPr>
              <a:buNone/>
            </a:pPr>
            <a:r>
              <a:rPr lang="ru-RU" sz="2000" dirty="0" smtClean="0"/>
              <a:t>- а у бабочки?</a:t>
            </a:r>
          </a:p>
          <a:p>
            <a:pPr>
              <a:buNone/>
            </a:pPr>
            <a:r>
              <a:rPr lang="ru-RU" sz="2000" dirty="0" smtClean="0"/>
              <a:t>- сколько хвостов у двух ослов?</a:t>
            </a:r>
          </a:p>
          <a:p>
            <a:pPr>
              <a:buNone/>
            </a:pPr>
            <a:r>
              <a:rPr lang="ru-RU" sz="2000" dirty="0" smtClean="0"/>
              <a:t>- сколько шей у пяти журавлей?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Перемена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Песня «Вместе весело шагать!»</a:t>
            </a:r>
            <a:endParaRPr lang="ru-RU" dirty="0"/>
          </a:p>
        </p:txBody>
      </p:sp>
      <p:pic>
        <p:nvPicPr>
          <p:cNvPr id="5" name="Содержимое 4" descr="http://vneklassa.narod.ru/kartinki/kartinki_09_1/mage61.gif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852936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2636912"/>
            <a:ext cx="3538736" cy="302433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Перемена, переменка!</a:t>
            </a:r>
            <a:br>
              <a:rPr lang="ru-RU" sz="2400" dirty="0" smtClean="0"/>
            </a:br>
            <a:r>
              <a:rPr lang="ru-RU" sz="2400" dirty="0" smtClean="0"/>
              <a:t>Отдохните хорошенько!</a:t>
            </a:r>
            <a:br>
              <a:rPr lang="ru-RU" sz="2400" dirty="0" smtClean="0"/>
            </a:br>
            <a:r>
              <a:rPr lang="ru-RU" sz="2400" dirty="0" smtClean="0"/>
              <a:t>Можно бегать и шуметь,</a:t>
            </a:r>
            <a:br>
              <a:rPr lang="ru-RU" sz="2400" dirty="0" smtClean="0"/>
            </a:br>
            <a:r>
              <a:rPr lang="ru-RU" sz="2400" dirty="0" smtClean="0"/>
              <a:t>Танцевать и песни петь,</a:t>
            </a:r>
            <a:br>
              <a:rPr lang="ru-RU" sz="2400" dirty="0" smtClean="0"/>
            </a:br>
            <a:r>
              <a:rPr lang="ru-RU" sz="2400" dirty="0" smtClean="0"/>
              <a:t>Можно сесть и помолчать,</a:t>
            </a:r>
            <a:br>
              <a:rPr lang="ru-RU" sz="2400" dirty="0" smtClean="0"/>
            </a:br>
            <a:r>
              <a:rPr lang="ru-RU" sz="2400" dirty="0" smtClean="0"/>
              <a:t>Только – чур – нельзя скучать!</a:t>
            </a:r>
            <a:endParaRPr lang="ru-RU" sz="2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Урок чтения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5472608" cy="54726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300" dirty="0" smtClean="0">
                <a:solidFill>
                  <a:srgbClr val="0070C0"/>
                </a:solidFill>
              </a:rPr>
              <a:t>Назовите последнее слово правильно:</a:t>
            </a:r>
          </a:p>
          <a:p>
            <a:pPr>
              <a:buNone/>
            </a:pPr>
            <a:r>
              <a:rPr lang="ru-RU" sz="2300" dirty="0" smtClean="0"/>
              <a:t>1. ГДЕ ОБЕДАЛ ВОРОБЕЙ? В ЗООПАРКЕ У ДВЕРЕЙ.</a:t>
            </a:r>
          </a:p>
          <a:p>
            <a:pPr>
              <a:buNone/>
            </a:pPr>
            <a:r>
              <a:rPr lang="ru-RU" sz="2300" dirty="0" smtClean="0"/>
              <a:t>2. МЫ СОБИРАЕМ ВАСИЛЬКИ, НА ГОЛОВАХ У НАС ЩЕНКИ.</a:t>
            </a:r>
          </a:p>
          <a:p>
            <a:pPr>
              <a:buNone/>
            </a:pPr>
            <a:r>
              <a:rPr lang="ru-RU" sz="2300" dirty="0" smtClean="0"/>
              <a:t>3. ПОЭТ ЗАКОНЧИЛ СТРОЧКУ, В КОНЦЕ ПОСТАВИЛ БОЧКУ.</a:t>
            </a:r>
          </a:p>
          <a:p>
            <a:endParaRPr lang="ru-RU" sz="2900" dirty="0" smtClean="0">
              <a:solidFill>
                <a:srgbClr val="0070C0"/>
              </a:solidFill>
            </a:endParaRPr>
          </a:p>
          <a:p>
            <a:endParaRPr lang="ru-RU" sz="2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Кто из сказочных героев сказал слова?</a:t>
            </a:r>
          </a:p>
          <a:p>
            <a:pPr>
              <a:buNone/>
            </a:pPr>
            <a:r>
              <a:rPr lang="ru-RU" dirty="0" smtClean="0"/>
              <a:t>* Иду к бабушке и несу ей пирожок и горшочек масла.</a:t>
            </a:r>
          </a:p>
          <a:p>
            <a:pPr>
              <a:buNone/>
            </a:pPr>
            <a:r>
              <a:rPr lang="ru-RU" dirty="0" smtClean="0"/>
              <a:t>* Кто сидел на моём стуле и сломал его?</a:t>
            </a:r>
          </a:p>
          <a:p>
            <a:pPr>
              <a:buNone/>
            </a:pPr>
            <a:r>
              <a:rPr lang="ru-RU" dirty="0" smtClean="0"/>
              <a:t>* Ой, вы бедные сиротки мои, утюги и сковородки мои!</a:t>
            </a:r>
          </a:p>
          <a:p>
            <a:pPr>
              <a:buNone/>
            </a:pPr>
            <a:r>
              <a:rPr lang="ru-RU" dirty="0" smtClean="0"/>
              <a:t>* Куплю куртку для папы Карло!</a:t>
            </a:r>
          </a:p>
          <a:p>
            <a:pPr>
              <a:buNone/>
            </a:pPr>
            <a:r>
              <a:rPr lang="ru-RU" dirty="0" smtClean="0"/>
              <a:t>* Я сегодня поймал, было рыбку…</a:t>
            </a:r>
          </a:p>
          <a:p>
            <a:pPr>
              <a:buNone/>
            </a:pPr>
            <a:r>
              <a:rPr lang="ru-RU" dirty="0" smtClean="0"/>
              <a:t>* А зачем на свете мёд?</a:t>
            </a:r>
          </a:p>
          <a:p>
            <a:endParaRPr lang="ru-RU" dirty="0"/>
          </a:p>
        </p:txBody>
      </p:sp>
      <p:pic>
        <p:nvPicPr>
          <p:cNvPr id="7" name="Содержимое 6" descr="http://vneklassa.narod.ru/kartinki/kartinki_09_1/mage55.gif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16216" y="1700808"/>
            <a:ext cx="2304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neklassa.narod.ru/kartinki/kartinki_09_1/mage1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97152"/>
            <a:ext cx="25202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203032" cy="1296144"/>
          </a:xfrm>
        </p:spPr>
        <p:txBody>
          <a:bodyPr/>
          <a:lstStyle/>
          <a:p>
            <a:r>
              <a:rPr lang="ru-RU" dirty="0" smtClean="0"/>
              <a:t>   Перемена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71800" y="1920085"/>
            <a:ext cx="3888432" cy="1580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Частушки</a:t>
            </a:r>
            <a:endParaRPr lang="ru-RU" sz="5400" dirty="0"/>
          </a:p>
        </p:txBody>
      </p:sp>
      <p:pic>
        <p:nvPicPr>
          <p:cNvPr id="6" name="Содержимое 5" descr="http://vneklassa.narod.ru/kartinki/kartinki_09_1/mage34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61048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hastus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ОКРУЖАЮЩИЙ МИР </a:t>
            </a:r>
            <a:endParaRPr lang="ru-RU" dirty="0"/>
          </a:p>
        </p:txBody>
      </p:sp>
      <p:pic>
        <p:nvPicPr>
          <p:cNvPr id="5" name="Содержимое 4" descr="http://vneklassa.narod.ru/kartinki/kartinki_09_1/mage52.gif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556792"/>
            <a:ext cx="27363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vneklassa.narod.ru/kartinki/kartinki_09_1/mage28.gif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55576" y="4221088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779912" y="1369577"/>
            <a:ext cx="48245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 лишнее слово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ерёза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малина   сосна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воробей   стрекоза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тритон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щука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змея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белка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635896" y="4389170"/>
            <a:ext cx="4968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какие грибы вы не возьмёте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пёнок,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мухомор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маслёнок, лисичка,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бледная поганка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подберёзовик,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сатанинский гриб,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подосиновик?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1140736"/>
          </a:xfrm>
        </p:spPr>
        <p:txBody>
          <a:bodyPr/>
          <a:lstStyle/>
          <a:p>
            <a:r>
              <a:rPr lang="ru-RU" b="1" dirty="0" smtClean="0"/>
              <a:t>Перемена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Песня «Ничего на свете лучше нет»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://vneklassa.narod.ru/kartinki/kartinki_09_1/mage2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140968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remenskie_muzykan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6584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УРОК ФИЗКУЛЬТУРЫ и МУЗЫКИ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http://vneklassa.narod.ru/kartinki/kartinki_09_1/mage43a.gif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4077072"/>
            <a:ext cx="21560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Спеть детскую песенку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Игра «Меткий стрелок»</a:t>
            </a:r>
            <a:endParaRPr lang="ru-RU" dirty="0"/>
          </a:p>
        </p:txBody>
      </p:sp>
      <p:pic>
        <p:nvPicPr>
          <p:cNvPr id="6" name="Рисунок 5" descr="http://vneklassa.narod.ru/kartinki/kartinki_09_1/mage21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</TotalTime>
  <Words>271</Words>
  <Application>Microsoft Office PowerPoint</Application>
  <PresentationFormat>Экран (4:3)</PresentationFormat>
  <Paragraphs>61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Родительское собрание</vt:lpstr>
      <vt:lpstr>МЫ ПЕРВОКЛАССНИКИ!</vt:lpstr>
      <vt:lpstr>УРОК МАТЕМАТИКИ </vt:lpstr>
      <vt:lpstr>Перемена Песня «Вместе весело шагать!»</vt:lpstr>
      <vt:lpstr>Урок чтения</vt:lpstr>
      <vt:lpstr>   Перемена</vt:lpstr>
      <vt:lpstr>ОКРУЖАЮЩИЙ МИР </vt:lpstr>
      <vt:lpstr>Перемена</vt:lpstr>
      <vt:lpstr>УРОК ФИЗКУЛЬТУРЫ и МУЗЫКИ </vt:lpstr>
      <vt:lpstr>Мы очень любим учиться!</vt:lpstr>
      <vt:lpstr>Неделя осени. Выставка поделок.</vt:lpstr>
      <vt:lpstr>Новогодний утренник</vt:lpstr>
      <vt:lpstr>«Русская изба»</vt:lpstr>
      <vt:lpstr>                      Праздник  «Гуляют ребятки в зимние Святки!»</vt:lpstr>
      <vt:lpstr>День любимой игрушки</vt:lpstr>
      <vt:lpstr>Любимая физкультура!</vt:lpstr>
      <vt:lpstr>Нам очень понравился Хрюша!</vt:lpstr>
      <vt:lpstr>Пасха (дом культуры апрель 2012 год)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creator>User</dc:creator>
  <cp:lastModifiedBy>User</cp:lastModifiedBy>
  <cp:revision>48</cp:revision>
  <dcterms:created xsi:type="dcterms:W3CDTF">2012-03-27T08:56:19Z</dcterms:created>
  <dcterms:modified xsi:type="dcterms:W3CDTF">2012-05-12T10:08:20Z</dcterms:modified>
</cp:coreProperties>
</file>