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590" autoAdjust="0"/>
  </p:normalViewPr>
  <p:slideViewPr>
    <p:cSldViewPr>
      <p:cViewPr varScale="1">
        <p:scale>
          <a:sx n="71" d="100"/>
          <a:sy n="7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13F6B5-BE76-4E54-A96D-589AF3DEDF09}" type="datetimeFigureOut">
              <a:rPr lang="ru-RU" smtClean="0"/>
              <a:pPr/>
              <a:t>07.11.2009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B82F74-217C-41EE-8DC4-84077EDAF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29600" cy="1828800"/>
          </a:xfrm>
        </p:spPr>
        <p:txBody>
          <a:bodyPr/>
          <a:lstStyle/>
          <a:p>
            <a:r>
              <a:rPr lang="ru-RU" dirty="0" smtClean="0"/>
              <a:t>ЗАПОВЕДНИКИ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УЧИТЕЛЬ: ИВАНОВА Е.Ю.</a:t>
            </a:r>
          </a:p>
          <a:p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2428868"/>
            <a:ext cx="392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ПО ОКРУЖАЮЩЕМУ МИРУ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038600" cy="4256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Рыб в водах заповедника более 100 видов. А различных морских моллюсков, иглокожих, ракообразных более 2 тысяч видов!</a:t>
            </a:r>
          </a:p>
          <a:p>
            <a:r>
              <a:rPr lang="ru-RU" dirty="0" smtClean="0"/>
              <a:t>Среди них прекрасные и причудливые морские лили, морские звезды, </a:t>
            </a:r>
            <a:r>
              <a:rPr lang="ru-RU" b="1" dirty="0" smtClean="0"/>
              <a:t>морские ежи.</a:t>
            </a:r>
            <a:endParaRPr lang="ru-RU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Мои рисунки\Мамина призентация\УРАЛ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704" r="4704"/>
          <a:stretch>
            <a:fillRect/>
          </a:stretch>
        </p:blipFill>
        <p:spPr bwMode="auto">
          <a:xfrm>
            <a:off x="967129" y="1362827"/>
            <a:ext cx="6962457" cy="502844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0"/>
            <a:ext cx="5886472" cy="1554287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 состав заповедника входит также большой участок побережья и 12 островов с богатым растительным и животным миром.</a:t>
            </a:r>
            <a:endParaRPr lang="ru-RU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Заповедник «Остров Врангеля»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7222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Этот арктический остров расположен между </a:t>
            </a:r>
            <a:r>
              <a:rPr lang="ru-RU" dirty="0" err="1" smtClean="0"/>
              <a:t>Восточно</a:t>
            </a:r>
            <a:r>
              <a:rPr lang="ru-RU" dirty="0" smtClean="0"/>
              <a:t>- Сибирским и Чукотским морями.</a:t>
            </a:r>
          </a:p>
          <a:p>
            <a:r>
              <a:rPr lang="ru-RU" dirty="0" smtClean="0"/>
              <a:t>Он назван в часть полярного исследователя Ф.П.Врангеля.</a:t>
            </a:r>
            <a:endParaRPr lang="ru-RU" dirty="0"/>
          </a:p>
        </p:txBody>
      </p:sp>
      <p:pic>
        <p:nvPicPr>
          <p:cNvPr id="2050" name="Picture 2" descr="F:\Фото\Мои рисунки\Мамина призентация\ВРАНГ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00570"/>
            <a:ext cx="1666875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038600" cy="46434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остров Врангеля приходят медведицы из разных уголков Арктики. </a:t>
            </a:r>
          </a:p>
          <a:p>
            <a:r>
              <a:rPr lang="ru-RU" dirty="0" smtClean="0"/>
              <a:t>Каждый год на острове насчитывают до 250 берлог, в которых у медведиц появляются на свет малыши. Поэтому остров Врангеля называют «родильным домом» белых медведей.</a:t>
            </a:r>
            <a:endParaRPr lang="ru-RU" dirty="0"/>
          </a:p>
        </p:txBody>
      </p:sp>
      <p:pic>
        <p:nvPicPr>
          <p:cNvPr id="1026" name="Picture 2" descr="F:\Фото\Мои рисунки\Мамина призентация\ВР.О.ЗАП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1" y="193183"/>
            <a:ext cx="3934017" cy="2592875"/>
          </a:xfrm>
          <a:prstGeom prst="rect">
            <a:avLst/>
          </a:prstGeom>
          <a:noFill/>
        </p:spPr>
      </p:pic>
      <p:pic>
        <p:nvPicPr>
          <p:cNvPr id="1027" name="Picture 3" descr="F:\Фото\Мои рисунки\Мамина призентация\ВРАНГЕЛ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215" y="3143248"/>
            <a:ext cx="4399462" cy="34289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Мои рисунки\Мамина призентация\ОВЦЕБЫК ТАЙМ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13954"/>
            <a:ext cx="4681376" cy="358687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9"/>
            <a:ext cx="4038600" cy="450059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Одно из удивительных животных заповедника –</a:t>
            </a:r>
            <a:r>
              <a:rPr lang="ru-RU" b="1" dirty="0" smtClean="0"/>
              <a:t> овцебык</a:t>
            </a:r>
            <a:r>
              <a:rPr lang="ru-RU" dirty="0" smtClean="0"/>
              <a:t>. Этот зверь в далеком прошлом обитал на территории нашей страны, но потом исчез.</a:t>
            </a:r>
          </a:p>
          <a:p>
            <a:r>
              <a:rPr lang="ru-RU" dirty="0" smtClean="0"/>
              <a:t>Он сохранился в Северной Америке. </a:t>
            </a:r>
          </a:p>
          <a:p>
            <a:r>
              <a:rPr lang="ru-RU" dirty="0" smtClean="0"/>
              <a:t>И сейчас ученые решили снова поселить его у нас на острове	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Мои рисунки\Мамина призентация\ОСТ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36550"/>
            <a:ext cx="3746106" cy="2806698"/>
          </a:xfrm>
          <a:prstGeom prst="rect">
            <a:avLst/>
          </a:prstGeom>
          <a:noFill/>
        </p:spPr>
      </p:pic>
      <p:pic>
        <p:nvPicPr>
          <p:cNvPr id="3075" name="Picture 3" descr="F:\Фото\Мои рисунки\Мамина призентация\ОСТРОВ ВРАНГЕЛ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4095750" cy="2724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3429000"/>
            <a:ext cx="186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Остров Врангеля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3429000"/>
            <a:ext cx="186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Остров Врангеля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Таймырский заповедник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 севере России, на Таймырском полуострове, большой участок тундры взят под охрану.</a:t>
            </a:r>
          </a:p>
        </p:txBody>
      </p:sp>
      <p:pic>
        <p:nvPicPr>
          <p:cNvPr id="1026" name="Picture 2" descr="F:\Фото\Мои рисунки\Мамина призентация\ЭМБЛЕМ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40" y="1571612"/>
            <a:ext cx="3725187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Погода здесь, как и повсюду в тундре, не балует теплом: заморозки и снег бывают даже в июле.</a:t>
            </a:r>
          </a:p>
          <a:p>
            <a:r>
              <a:rPr lang="ru-RU" dirty="0" smtClean="0"/>
              <a:t>Зимой в водоемах образуется лед толщиной около 2 метров!</a:t>
            </a:r>
            <a:endParaRPr lang="ru-RU" dirty="0"/>
          </a:p>
        </p:txBody>
      </p:sp>
      <p:pic>
        <p:nvPicPr>
          <p:cNvPr id="2050" name="Picture 2" descr="F:\Фото\Мои рисунки\Мамина призентация\ТАМЫРСКИЙ ЗАПОВЕД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928670"/>
            <a:ext cx="457203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Мои рисунки\Мамина призентация\Т.З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2786058"/>
            <a:ext cx="4625742" cy="329290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9"/>
            <a:ext cx="4038600" cy="4357718"/>
          </a:xfrm>
        </p:spPr>
        <p:txBody>
          <a:bodyPr/>
          <a:lstStyle/>
          <a:p>
            <a:r>
              <a:rPr lang="ru-RU" dirty="0" smtClean="0"/>
              <a:t>Среди обитателей заповедника – дикие </a:t>
            </a:r>
            <a:r>
              <a:rPr lang="ru-RU" b="1" dirty="0" smtClean="0"/>
              <a:t>северные олени</a:t>
            </a:r>
            <a:r>
              <a:rPr lang="ru-RU" dirty="0" smtClean="0"/>
              <a:t>. Во многих других районах тундры они уже не встречаются.</a:t>
            </a:r>
          </a:p>
          <a:p>
            <a:r>
              <a:rPr lang="ru-RU" dirty="0" smtClean="0"/>
              <a:t>Хорошо чувствуют себя и завезенные сюда </a:t>
            </a:r>
            <a:r>
              <a:rPr lang="ru-RU" b="1" dirty="0" smtClean="0"/>
              <a:t>овцебыки.</a:t>
            </a:r>
            <a:endParaRPr lang="ru-RU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заповеднике гнездятся редкие птицы – </a:t>
            </a:r>
            <a:r>
              <a:rPr lang="ru-RU" dirty="0" err="1" smtClean="0"/>
              <a:t>хрустан</a:t>
            </a:r>
            <a:r>
              <a:rPr lang="ru-RU" dirty="0" smtClean="0"/>
              <a:t>, </a:t>
            </a:r>
            <a:r>
              <a:rPr lang="ru-RU" dirty="0" err="1" smtClean="0"/>
              <a:t>краснозобая</a:t>
            </a:r>
            <a:r>
              <a:rPr lang="ru-RU" dirty="0" smtClean="0"/>
              <a:t> казарка и сокол-сапсан.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F:\Фото\Мои рисунки\Мамина призентация\ХРУСТАН Т.З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143403" cy="4724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358082" y="5357826"/>
            <a:ext cx="134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хрустан</a:t>
            </a:r>
            <a:endParaRPr lang="ru-RU" sz="28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ЗАПОВЕДНИКИ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709160"/>
          </a:xfrm>
        </p:spPr>
        <p:txBody>
          <a:bodyPr/>
          <a:lstStyle/>
          <a:p>
            <a:r>
              <a:rPr lang="ru-RU" dirty="0" smtClean="0"/>
              <a:t>ЗАПОВЕДНИК – ЗАПОВЕДНАЯ ТЕРРИТОРИЯ                     Т.Е НАХОДЯЩАЯСЯ ПОД ОСОБОЙ ОХРАНОЙ,ПОД ЗАПРЕТОМ С ЦЕЛЬЮ СБЕРЕЧЬ РЕДКИЕ ПОРОДЫ РАСТЕНИЙ,ЖИВОТНЫХ.</a:t>
            </a:r>
          </a:p>
          <a:p>
            <a:r>
              <a:rPr lang="ru-RU" dirty="0" smtClean="0"/>
              <a:t>  (большой толковый словарь </a:t>
            </a:r>
          </a:p>
          <a:p>
            <a:r>
              <a:rPr lang="ru-RU" dirty="0" smtClean="0"/>
              <a:t>     Д.Н.Ушаков)</a:t>
            </a:r>
            <a:endParaRPr lang="ru-RU" dirty="0"/>
          </a:p>
        </p:txBody>
      </p:sp>
      <p:pic>
        <p:nvPicPr>
          <p:cNvPr id="1026" name="Picture 2" descr="F:\Фото\Мои рисунки\Мамина призентация\ЗАПОВЕД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00372"/>
            <a:ext cx="3357586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Краснозобая</a:t>
            </a:r>
            <a:r>
              <a:rPr lang="ru-RU" dirty="0" smtClean="0"/>
              <a:t> казарка – небольшой гусь. От других гусей отличается яркой окраской.</a:t>
            </a:r>
          </a:p>
          <a:p>
            <a:r>
              <a:rPr lang="ru-RU" dirty="0" smtClean="0"/>
              <a:t>Казарка очень хорошо плавает и ныряет.</a:t>
            </a:r>
          </a:p>
          <a:p>
            <a:r>
              <a:rPr lang="ru-RU" dirty="0" smtClean="0"/>
              <a:t>Питается эта птица в основном травянистыми растениями.</a:t>
            </a:r>
          </a:p>
          <a:p>
            <a:r>
              <a:rPr lang="ru-RU" dirty="0" smtClean="0"/>
              <a:t>Интересно, что казарки часто строят гнезда недалеко от гнезд сокола-сапсана.</a:t>
            </a:r>
            <a:endParaRPr lang="ru-RU" dirty="0"/>
          </a:p>
        </p:txBody>
      </p:sp>
      <p:pic>
        <p:nvPicPr>
          <p:cNvPr id="4098" name="Picture 2" descr="F:\Фото\Мои рисунки\Мамина призентация\КАЗАРКА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380914" cy="47685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Мои рисунки\Мамина призентация\СОКО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214841" cy="51435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Этот хищник не охотиться возле своего гнезда и поэтому не трогает казарку. Зато он защищает ее гнездо от песцов.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Приокско-Террасный заповедник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Этот заповедник находится на юге Московской области, на берегу Оки. Здесь берег широкими уступами спускается к реке.</a:t>
            </a:r>
          </a:p>
          <a:p>
            <a:r>
              <a:rPr lang="ru-RU" dirty="0" smtClean="0"/>
              <a:t>Такие уступы ученые-географы называют террасами. Этим и объясняется название заповедника – Приокско-Террасный.</a:t>
            </a:r>
          </a:p>
          <a:p>
            <a:r>
              <a:rPr lang="ru-RU" dirty="0" smtClean="0"/>
              <a:t>Он был создан в 1945 году.</a:t>
            </a:r>
            <a:endParaRPr lang="ru-RU" dirty="0"/>
          </a:p>
        </p:txBody>
      </p:sp>
      <p:pic>
        <p:nvPicPr>
          <p:cNvPr id="5123" name="Picture 3" descr="F:\Фото\Мои рисунки\Мамина призентация\ТЕР.ПРИ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32911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Мои рисунки\Мамина призентация\ПРИОКС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110038" cy="45720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Почти всю территорию заповедника занимает лес. Интересно, что здесь можно увидеть самые разные типы лесов. Есть хвойные леса – сосновые, еловые, сосново-еловые. Есть смешанные, мелколиственные, широколиственные.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Благодаря такому разнообразию лесов очень богат животный мир заповедника.</a:t>
            </a:r>
          </a:p>
          <a:p>
            <a:r>
              <a:rPr lang="ru-RU" dirty="0" smtClean="0"/>
              <a:t>Здесь насчитывается 54 вида млекопитающих</a:t>
            </a:r>
          </a:p>
          <a:p>
            <a:r>
              <a:rPr lang="ru-RU" dirty="0" smtClean="0"/>
              <a:t>134 вида птиц</a:t>
            </a:r>
          </a:p>
          <a:p>
            <a:r>
              <a:rPr lang="ru-RU" dirty="0" smtClean="0"/>
              <a:t>5 видов пресмыкающихся</a:t>
            </a:r>
          </a:p>
          <a:p>
            <a:r>
              <a:rPr lang="ru-RU" dirty="0" smtClean="0"/>
              <a:t>10 видов земноводных</a:t>
            </a:r>
            <a:endParaRPr lang="ru-RU" dirty="0"/>
          </a:p>
        </p:txBody>
      </p:sp>
      <p:pic>
        <p:nvPicPr>
          <p:cNvPr id="8194" name="Picture 2" descr="F:\Фото\Мои рисунки\Мамина призентация\МЛЕКОПИТАЮЩ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4357718" cy="41869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\Мои рисунки\Мамина призентация\ТЕРРАСН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38186"/>
            <a:ext cx="4572032" cy="350539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Самый знаменитый зверь заповедника – зубр.</a:t>
            </a:r>
          </a:p>
          <a:p>
            <a:r>
              <a:rPr lang="ru-RU" dirty="0" smtClean="0"/>
              <a:t>Когда эти звери находились на грани исчезновения, для их разведения в Приокско-Террасном заповеднике был создан Центральный зубровый питомник.</a:t>
            </a:r>
          </a:p>
          <a:p>
            <a:r>
              <a:rPr lang="ru-RU" dirty="0" smtClean="0"/>
              <a:t>Сейчас в заповеднике живет уже большое стадо зубров.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Какой минерал был найден в </a:t>
            </a:r>
            <a:r>
              <a:rPr lang="ru-RU" dirty="0" err="1" smtClean="0"/>
              <a:t>Ильменском</a:t>
            </a:r>
            <a:r>
              <a:rPr lang="ru-RU" dirty="0" smtClean="0"/>
              <a:t> </a:t>
            </a:r>
            <a:r>
              <a:rPr lang="ru-RU" dirty="0" err="1" smtClean="0"/>
              <a:t>заповеднке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Одно из удивительных животных заповедника «Остров Врангеля»?</a:t>
            </a:r>
          </a:p>
          <a:p>
            <a:r>
              <a:rPr lang="ru-RU" dirty="0" smtClean="0"/>
              <a:t>3. Какой заповедник охраняет тундру?</a:t>
            </a:r>
          </a:p>
          <a:p>
            <a:r>
              <a:rPr lang="ru-RU" dirty="0" smtClean="0"/>
              <a:t>4. Знаменитый зверь Приокско-Террасного заповедника?</a:t>
            </a:r>
          </a:p>
          <a:p>
            <a:r>
              <a:rPr lang="ru-RU" dirty="0" smtClean="0"/>
              <a:t>5. Какой заповедник взял под охрану участок моря?</a:t>
            </a:r>
          </a:p>
          <a:p>
            <a:r>
              <a:rPr lang="ru-RU" dirty="0" smtClean="0"/>
              <a:t>6. Что такое заповедник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8"/>
            <a:ext cx="65722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5784" y="1357298"/>
            <a:ext cx="942978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Мне было интересно…..</a:t>
            </a: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 этого я не знал…..</a:t>
            </a: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дальнейшем я буду …….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ИЛЬМЕНСКИЙ ЗАПОВЕДНИК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Ильменский заповедник был создан в 1920 году специально для охраны минеральных богатств Урала. Под охрану взяты почва, реки, озера, растительный мир и животный мир.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329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Территория заповедника включает Ильменский хребет, восточные предгорья Уральских гор с многочисленными озерами. Весь этот красивейший район издавна получил название </a:t>
            </a:r>
            <a:r>
              <a:rPr lang="ru-RU" dirty="0" err="1" smtClean="0"/>
              <a:t>Ильмены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F:\Фото\Мои рисунки\Мамина призентация\УРАЛЬСКИЕ ГОР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42"/>
            <a:ext cx="428151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"/>
            <a:ext cx="4210080" cy="3714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Растут здесь в основном сосновые и березовые леса.  В них живут рыси, косули, лисы, барсуки, глухари, дятлы. Всего в заповеднике отмечено </a:t>
            </a:r>
          </a:p>
          <a:p>
            <a:r>
              <a:rPr lang="ru-RU" dirty="0" smtClean="0"/>
              <a:t>48 видов млекопитающих, </a:t>
            </a:r>
          </a:p>
          <a:p>
            <a:r>
              <a:rPr lang="ru-RU" dirty="0" smtClean="0"/>
              <a:t>163 вида птиц, 6 видов пресмыкающих, 3 вида земноводных.</a:t>
            </a:r>
            <a:endParaRPr lang="ru-RU" dirty="0"/>
          </a:p>
        </p:txBody>
      </p:sp>
      <p:pic>
        <p:nvPicPr>
          <p:cNvPr id="1026" name="Picture 2" descr="F:\Фото\Мои рисунки\Мамина призентация\ГЛУХА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6294" y="428604"/>
            <a:ext cx="3637182" cy="2786082"/>
          </a:xfrm>
          <a:prstGeom prst="rect">
            <a:avLst/>
          </a:prstGeom>
          <a:noFill/>
        </p:spPr>
      </p:pic>
      <p:pic>
        <p:nvPicPr>
          <p:cNvPr id="1027" name="Picture 3" descr="F:\Фото\Мои рисунки\Мамина призентация\БАРСУ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00438"/>
            <a:ext cx="3062828" cy="2928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ГЛУХАРЬ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642939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БАРСУК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\Мои рисунки\Мамина призентация\РЫ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876800" cy="3333750"/>
          </a:xfrm>
          <a:prstGeom prst="rect">
            <a:avLst/>
          </a:prstGeom>
          <a:noFill/>
        </p:spPr>
      </p:pic>
      <p:pic>
        <p:nvPicPr>
          <p:cNvPr id="9220" name="Picture 4" descr="F:\Фото\Мои рисунки\Мамина призентация\ЛИСА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04"/>
            <a:ext cx="3333772" cy="2500330"/>
          </a:xfrm>
          <a:prstGeom prst="rect">
            <a:avLst/>
          </a:prstGeom>
          <a:noFill/>
        </p:spPr>
      </p:pic>
      <p:pic>
        <p:nvPicPr>
          <p:cNvPr id="9221" name="Picture 5" descr="F:\Фото\Мои рисунки\Мамина призентация\КОСУ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214690"/>
            <a:ext cx="3214710" cy="3553101"/>
          </a:xfrm>
          <a:prstGeom prst="rect">
            <a:avLst/>
          </a:prstGeom>
          <a:noFill/>
        </p:spPr>
      </p:pic>
      <p:pic>
        <p:nvPicPr>
          <p:cNvPr id="1027" name="Picture 3" descr="F:\Фото\Мои рисунки\Мамина призентация\ДЯТЕ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3571900" cy="25264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3714752"/>
            <a:ext cx="87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6488668"/>
            <a:ext cx="86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285728"/>
            <a:ext cx="63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4000504"/>
            <a:ext cx="3513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С</a:t>
            </a:r>
          </a:p>
          <a:p>
            <a:r>
              <a:rPr lang="ru-RU" dirty="0" smtClean="0"/>
              <a:t>У</a:t>
            </a:r>
          </a:p>
          <a:p>
            <a:r>
              <a:rPr lang="ru-RU" dirty="0" smtClean="0"/>
              <a:t>Л</a:t>
            </a:r>
          </a:p>
          <a:p>
            <a:r>
              <a:rPr lang="ru-RU" dirty="0" smtClean="0"/>
              <a:t>Я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Ильменском</a:t>
            </a:r>
            <a:r>
              <a:rPr lang="ru-RU" dirty="0" smtClean="0"/>
              <a:t> заповеднике обнаружено 200 разновидностей минералов! Один из них был найден здесь впервые и получил название</a:t>
            </a:r>
            <a:r>
              <a:rPr lang="ru-RU" b="1" dirty="0" smtClean="0"/>
              <a:t> ильменит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F:\Фото\Мои рисунки\Мамина призентация\ИЛЬМЕНИТ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3929090" cy="3857651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Дальневосточный морской заповедник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1978 году был создан первый морской заповедник!</a:t>
            </a:r>
          </a:p>
          <a:p>
            <a:r>
              <a:rPr lang="ru-RU" dirty="0" smtClean="0"/>
              <a:t>До этого  в заповедниках охранялась только природа суши. И вот теперь под охрану был взят большой участок моря вместе со всеми его обитателями.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41862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Этот уникальный заповедник находится на Дальнем востоке, в Японском море, а точнее – в заливе Петра Великого.</a:t>
            </a:r>
          </a:p>
          <a:p>
            <a:r>
              <a:rPr lang="ru-RU" dirty="0" smtClean="0"/>
              <a:t>Место это было выбрано не случайно. Оно отличается удивительно богатым подводным миром.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329114" cy="392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755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ЗАПОВЕДНИКИ РОССИИ</vt:lpstr>
      <vt:lpstr>ЗАПОВЕДНИКИ РОССИИ</vt:lpstr>
      <vt:lpstr>ИЛЬМЕНСКИЙ ЗАПОВЕДНИК</vt:lpstr>
      <vt:lpstr>Слайд 4</vt:lpstr>
      <vt:lpstr>Слайд 5</vt:lpstr>
      <vt:lpstr>Слайд 6</vt:lpstr>
      <vt:lpstr>Слайд 7</vt:lpstr>
      <vt:lpstr>Дальневосточный морской заповедник</vt:lpstr>
      <vt:lpstr>Слайд 9</vt:lpstr>
      <vt:lpstr>Слайд 10</vt:lpstr>
      <vt:lpstr>Слайд 11</vt:lpstr>
      <vt:lpstr>Заповедник «Остров Врангеля»</vt:lpstr>
      <vt:lpstr>Слайд 13</vt:lpstr>
      <vt:lpstr>Слайд 14</vt:lpstr>
      <vt:lpstr>Слайд 15</vt:lpstr>
      <vt:lpstr>Таймырский заповедник</vt:lpstr>
      <vt:lpstr>Слайд 17</vt:lpstr>
      <vt:lpstr>Слайд 18</vt:lpstr>
      <vt:lpstr>Слайд 19</vt:lpstr>
      <vt:lpstr>Слайд 20</vt:lpstr>
      <vt:lpstr>Слайд 21</vt:lpstr>
      <vt:lpstr>Приокско-Террасный заповедник</vt:lpstr>
      <vt:lpstr>Слайд 23</vt:lpstr>
      <vt:lpstr>Слайд 24</vt:lpstr>
      <vt:lpstr>Слайд 25</vt:lpstr>
      <vt:lpstr>Закрепление</vt:lpstr>
      <vt:lpstr>Слайд 27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РОССИИ</dc:title>
  <dc:creator>Loner-XP</dc:creator>
  <cp:lastModifiedBy>Loner-XP</cp:lastModifiedBy>
  <cp:revision>34</cp:revision>
  <dcterms:created xsi:type="dcterms:W3CDTF">2009-11-03T16:25:32Z</dcterms:created>
  <dcterms:modified xsi:type="dcterms:W3CDTF">2009-11-07T11:09:55Z</dcterms:modified>
</cp:coreProperties>
</file>