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hyperlink" Target="http://i1.i.ua/prikol/thumb/7/6/632467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4.jpeg"/><Relationship Id="rId5" Type="http://schemas.openxmlformats.org/officeDocument/2006/relationships/hyperlink" Target="http://www.porjati.ru/uploads/posts/2011-05/thumbs/1305825778_45b6c82cddd261771f1c6c631eafe80a.jpg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hyperlink" Target="http://i.piccy.info/i7/729bda1709b3f25a4493ee46d55db540/1-5-605/21159807/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oko.by/uploads/posts/2009-05/1242651250_pioneer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" TargetMode="External"/><Relationship Id="rId2" Type="http://schemas.openxmlformats.org/officeDocument/2006/relationships/hyperlink" Target="http://pioneri.narod.ru/info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" TargetMode="External"/><Relationship Id="rId5" Type="http://schemas.openxmlformats.org/officeDocument/2006/relationships/hyperlink" Target="http://otmechaem.narod.ru/prazdniki/19-may-den-pionerii.html" TargetMode="External"/><Relationship Id="rId4" Type="http://schemas.openxmlformats.org/officeDocument/2006/relationships/hyperlink" Target="http://eventhorizon.ru/forums/index.php?showtopic=14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4038600" y="4419600"/>
            <a:ext cx="48482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МБОУ Военно-морской лицей имени адмирала флота Н.Д.Сергеева г. Хабаровска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классов: Никитенко Надежда Алексеевна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209800"/>
            <a:ext cx="85340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мая – День пионерии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03314.userapi.com/v303314643/a29/1JaZZvXfH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0"/>
            <a:ext cx="2438400" cy="2952751"/>
          </a:xfrm>
          <a:prstGeom prst="rect">
            <a:avLst/>
          </a:prstGeom>
          <a:noFill/>
        </p:spPr>
      </p:pic>
      <p:pic>
        <p:nvPicPr>
          <p:cNvPr id="1028" name="Picture 4" descr="http://cs303314.userapi.com/v303314643/5a4/P6RKRL35s3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295400"/>
            <a:ext cx="1225062" cy="1327150"/>
          </a:xfrm>
          <a:prstGeom prst="rect">
            <a:avLst/>
          </a:prstGeom>
          <a:noFill/>
        </p:spPr>
      </p:pic>
      <p:pic>
        <p:nvPicPr>
          <p:cNvPr id="1032" name="Picture 8" descr="Картинка 10 из 227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352800"/>
            <a:ext cx="1824228" cy="2743200"/>
          </a:xfrm>
          <a:prstGeom prst="rect">
            <a:avLst/>
          </a:prstGeom>
          <a:noFill/>
        </p:spPr>
      </p:pic>
      <p:pic>
        <p:nvPicPr>
          <p:cNvPr id="1034" name="Picture 10" descr="Картинка 149 из 2298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81000"/>
            <a:ext cx="1752600" cy="18546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48000" y="304800"/>
            <a:ext cx="37095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пионерии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62200" y="1219200"/>
            <a:ext cx="4191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19 мая 1922 года </a:t>
            </a:r>
            <a:r>
              <a:rPr lang="ru-RU" sz="1600" dirty="0" smtClean="0"/>
              <a:t>2-я Всероссийская </a:t>
            </a:r>
            <a:r>
              <a:rPr lang="ru-RU" sz="1600" dirty="0" smtClean="0"/>
              <a:t>конференция </a:t>
            </a:r>
            <a:r>
              <a:rPr lang="ru-RU" sz="1600" dirty="0" smtClean="0"/>
              <a:t>комсомола приняла решение о повсеместном создании пионерских отрядов. Этот день отмечается как день рождения пионерии.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0400" y="2895600"/>
            <a:ext cx="304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"</a:t>
            </a:r>
            <a:r>
              <a:rPr lang="ru-RU" b="1" dirty="0" smtClean="0">
                <a:solidFill>
                  <a:srgbClr val="002060"/>
                </a:solidFill>
              </a:rPr>
              <a:t>Пионер –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всем ребятам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пример!"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533400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5024"/>
                </a:solidFill>
              </a:rPr>
              <a:t>"Пионеры – </a:t>
            </a:r>
          </a:p>
          <a:p>
            <a:pPr algn="ctr"/>
            <a:r>
              <a:rPr lang="ru-RU" b="1" dirty="0" smtClean="0">
                <a:solidFill>
                  <a:srgbClr val="005024"/>
                </a:solidFill>
              </a:rPr>
              <a:t>смена</a:t>
            </a:r>
          </a:p>
          <a:p>
            <a:pPr algn="r"/>
            <a:r>
              <a:rPr lang="ru-RU" b="1" dirty="0" smtClean="0">
                <a:solidFill>
                  <a:srgbClr val="005024"/>
                </a:solidFill>
              </a:rPr>
              <a:t> комсомолу!" </a:t>
            </a:r>
            <a:endParaRPr lang="ru-RU" b="1" dirty="0">
              <a:solidFill>
                <a:srgbClr val="005024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24200" y="4114800"/>
            <a:ext cx="32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"Пионер!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Ты в ответе 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за всё!"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Взвейтесь кострами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17938" y="2153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Картинка 275 из 23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685800"/>
            <a:ext cx="2286000" cy="1929741"/>
          </a:xfrm>
          <a:prstGeom prst="rect">
            <a:avLst/>
          </a:prstGeom>
          <a:noFill/>
        </p:spPr>
      </p:pic>
      <p:pic>
        <p:nvPicPr>
          <p:cNvPr id="14338" name="Picture 2" descr="Картинка 391 из 230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t="9143" b="10857"/>
          <a:stretch>
            <a:fillRect/>
          </a:stretch>
        </p:blipFill>
        <p:spPr bwMode="auto">
          <a:xfrm>
            <a:off x="533400" y="3962400"/>
            <a:ext cx="5076825" cy="2667000"/>
          </a:xfrm>
          <a:prstGeom prst="rect">
            <a:avLst/>
          </a:prstGeom>
          <a:noFill/>
        </p:spPr>
      </p:pic>
      <p:pic>
        <p:nvPicPr>
          <p:cNvPr id="5" name="Picture 6" descr="http://cs303314.userapi.com/v303314643/5ab/_YYh6d_I0K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685800"/>
            <a:ext cx="1320647" cy="1304926"/>
          </a:xfrm>
          <a:prstGeom prst="rect">
            <a:avLst/>
          </a:prstGeom>
          <a:noFill/>
        </p:spPr>
      </p:pic>
      <p:pic>
        <p:nvPicPr>
          <p:cNvPr id="6" name="Picture 4" descr="http://cs303314.userapi.com/v303314643/5a4/P6RKRL35s3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685800"/>
            <a:ext cx="1225062" cy="13271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71800" y="2438400"/>
            <a:ext cx="12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– 15 лет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2057400"/>
            <a:ext cx="17156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ОКТЯБРЯТА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19400" y="2057400"/>
            <a:ext cx="15408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ПИОНЕРЫ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1000" y="2743200"/>
            <a:ext cx="81534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Клятва пионеров: </a:t>
            </a:r>
          </a:p>
          <a:p>
            <a:pPr algn="just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(Фамилия Имя) вступая в ряды  Всесоюзной Пионерской Организации имени Владимира Ильича Ленина, перед лицом своих товарищей торжественно обещаю: горячо любить свою Родину. Жить, учиться и бороться, как завещал великий Ленин, как учит Коммунистическая партия. Свято соблюдать законы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Пионерии»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5000" y="3962400"/>
            <a:ext cx="30480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ЗАКОНЫ ПИОНЕРОВ: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Пионер предан Родине, партии, коммунизму.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Пионер готовится стать комсомольцем.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Пионер ровняется на героев борьбы и труда.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Пионер чтит память погибших бойцов и готовится стать защитником Отечества.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Пионер лучший в учёбе, труде, спорте.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Пионер – честный и верный товарищ, всегда смело стоящий за правду.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Пионер – товарищ вожатых и октябрят.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Пионер – друг пионерам и детям всех стран.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600" y="22860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"Октябрята - будущие пионеры!"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400" y="990600"/>
            <a:ext cx="5791778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Источники:</a:t>
            </a:r>
          </a:p>
          <a:p>
            <a:r>
              <a:rPr lang="en-US" dirty="0" smtClean="0">
                <a:hlinkClick r:id="rId2"/>
              </a:rPr>
              <a:t>http://pioneri.narod.ru/info.html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http://images.yandex.ru/yandsearch?text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http://eventhorizon.ru/forums/index.php?showtopic=1491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http://otmechaem.narod.ru/prazdniki/19-may-den-pionerii.html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ru.wikipedia.org/wiki</a:t>
            </a:r>
            <a:endParaRPr lang="ru-RU" dirty="0" smtClean="0"/>
          </a:p>
          <a:p>
            <a:r>
              <a:rPr lang="ru-RU" dirty="0" smtClean="0"/>
              <a:t>Можно прослушать песню «Взвейтесь кострами»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127</TotalTime>
  <Words>242</Words>
  <Application>Microsoft Office PowerPoint</Application>
  <PresentationFormat>Экран (4:3)</PresentationFormat>
  <Paragraphs>39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Справедливость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21</cp:revision>
  <dcterms:created xsi:type="dcterms:W3CDTF">2012-05-16T10:26:15Z</dcterms:created>
  <dcterms:modified xsi:type="dcterms:W3CDTF">2012-06-08T08:02:57Z</dcterms:modified>
</cp:coreProperties>
</file>