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1500" dirty="0" smtClean="0"/>
              <a:t>Россия</a:t>
            </a:r>
            <a:br>
              <a:rPr lang="ru-RU" sz="11500" dirty="0" smtClean="0"/>
            </a:br>
            <a:endParaRPr lang="ru-RU" sz="1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</a:t>
            </a:r>
            <a:r>
              <a:rPr lang="ru-RU" sz="4000" dirty="0" smtClean="0"/>
              <a:t>одина моя</a:t>
            </a:r>
            <a:endParaRPr lang="ru-RU" sz="4000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496000" cy="6372000"/>
          </a:xfr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Люблю твои избушки и цветы,</a:t>
            </a:r>
            <a:br>
              <a:rPr lang="ru-RU" sz="4000" dirty="0" smtClean="0"/>
            </a:br>
            <a:r>
              <a:rPr lang="ru-RU" sz="4000" dirty="0" smtClean="0"/>
              <a:t>И небеса, горящие от зноя,</a:t>
            </a:r>
            <a:br>
              <a:rPr lang="ru-RU" sz="4000" dirty="0" smtClean="0"/>
            </a:br>
            <a:r>
              <a:rPr lang="ru-RU" sz="4000" dirty="0" smtClean="0"/>
              <a:t>И шёпот ив у </a:t>
            </a:r>
            <a:r>
              <a:rPr lang="ru-RU" sz="4000" dirty="0" err="1" smtClean="0"/>
              <a:t>омутной</a:t>
            </a:r>
            <a:r>
              <a:rPr lang="ru-RU" sz="4000" dirty="0" smtClean="0"/>
              <a:t> воды,</a:t>
            </a:r>
            <a:br>
              <a:rPr lang="ru-RU" sz="4000" dirty="0" smtClean="0"/>
            </a:br>
            <a:r>
              <a:rPr lang="ru-RU" sz="4000" dirty="0" smtClean="0"/>
              <a:t>Люблю навек, до вечного покоя…</a:t>
            </a:r>
            <a:br>
              <a:rPr lang="ru-RU" sz="4000" dirty="0" smtClean="0"/>
            </a:br>
            <a:r>
              <a:rPr lang="ru-RU" sz="4000" dirty="0" smtClean="0"/>
              <a:t>Россия, Русь! Храни себя, храни!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256000" cy="6192000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85[1]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12480" cy="6309360"/>
          </a:xfr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2-1220_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544000" cy="6408000"/>
          </a:xfr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03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74703" cy="5699855"/>
          </a:xfr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b9736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534400" cy="5707380"/>
          </a:xfr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G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485632" cy="6364224"/>
          </a:xfr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9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458200" cy="5674995"/>
          </a:xfrm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i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128000" cy="6096000"/>
          </a:xfrm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</TotalTime>
  <Words>9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Россия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</dc:title>
  <cp:lastModifiedBy>Admin</cp:lastModifiedBy>
  <cp:revision>3</cp:revision>
  <dcterms:modified xsi:type="dcterms:W3CDTF">2012-09-05T18:50:55Z</dcterms:modified>
</cp:coreProperties>
</file>