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5" r:id="rId7"/>
    <p:sldId id="267" r:id="rId8"/>
    <p:sldId id="264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96A99-FF96-4AFC-84F2-94F04B8BA625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CB602-CD33-4761-BBA4-0034D5987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CB602-CD33-4761-BBA4-0034D59879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DB46-C75F-407B-A880-F335B565D56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6CB7C4-FA39-4B40-8CF7-96F2B6538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DB46-C75F-407B-A880-F335B565D56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B7C4-FA39-4B40-8CF7-96F2B6538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DB46-C75F-407B-A880-F335B565D56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B7C4-FA39-4B40-8CF7-96F2B6538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DB46-C75F-407B-A880-F335B565D56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6CB7C4-FA39-4B40-8CF7-96F2B6538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DB46-C75F-407B-A880-F335B565D56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B7C4-FA39-4B40-8CF7-96F2B6538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DB46-C75F-407B-A880-F335B565D56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B7C4-FA39-4B40-8CF7-96F2B6538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DB46-C75F-407B-A880-F335B565D56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6CB7C4-FA39-4B40-8CF7-96F2B6538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DB46-C75F-407B-A880-F335B565D56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B7C4-FA39-4B40-8CF7-96F2B6538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DB46-C75F-407B-A880-F335B565D56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B7C4-FA39-4B40-8CF7-96F2B6538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DB46-C75F-407B-A880-F335B565D56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B7C4-FA39-4B40-8CF7-96F2B6538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DB46-C75F-407B-A880-F335B565D56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B7C4-FA39-4B40-8CF7-96F2B6538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80DB46-C75F-407B-A880-F335B565D56D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6CB7C4-FA39-4B40-8CF7-96F2B65384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79;&#1076;&#1088;&#1072;&#1074;&#1089;&#1090;&#1074;&#1091;&#1081;%20&#1096;&#1082;&#1086;&#1083;&#1072;!\&#1063;&#1077;&#1084;&#1091;%20&#1059;&#1095;&#1072;&#1090;%20&#1042;%20&#1064;&#1082;&#1086;&#1083;&#1077;%20.mp3" TargetMode="Externa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428728" y="714356"/>
            <a:ext cx="642942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5400" b="1" dirty="0" smtClean="0"/>
              <a:t>  Классный час</a:t>
            </a:r>
            <a:endParaRPr lang="ru-RU" sz="5400" dirty="0" smtClean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2000232" y="2285992"/>
            <a:ext cx="5143536" cy="185738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«Я за здоровый 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   образ жизни»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4643446"/>
            <a:ext cx="3500462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Чему Учат В Школе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J023304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2571744"/>
            <a:ext cx="1785950" cy="154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143504" y="4786322"/>
          <a:ext cx="3500462" cy="192786"/>
        </p:xfrm>
        <a:graphic>
          <a:graphicData uri="http://schemas.openxmlformats.org/drawingml/2006/table">
            <a:tbl>
              <a:tblPr/>
              <a:tblGrid>
                <a:gridCol w="350046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488" y="285728"/>
            <a:ext cx="350043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Кодекс здоровья: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14348" y="1214423"/>
            <a:ext cx="750099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Не курить, не употреблять алкогольные напитки.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Заниматься спортом.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Почаще есть рыбу, овощи, фрукты.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Дышать свежим воздухом.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Пить воду, молоко, соки, чай.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можно больше ходить.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Спать достаточно.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Проявлять доброжелательность.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Чаще улыбаться.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Любить жизнь.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ЗДОРОВЬЕ – ЭТО:</a:t>
            </a:r>
            <a:b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143116"/>
            <a:ext cx="4038600" cy="45259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это состояние полного физического, духовного и социального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благополучия». </a:t>
            </a:r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(Определение 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Всемирной Организации Здравоохранения</a:t>
            </a: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4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000240"/>
            <a:ext cx="4038600" cy="45259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это такое состояние духа, эмоционально-психической и физиологической сфер деятельности человека, которое создает наиболее благоприятные условия для расцвета его личности, его талантов и способностей, для осознания им своей неразрывной связи с окружающим миром, своей ответственности за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него. 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ru-RU" sz="4200" i="1" dirty="0">
                <a:latin typeface="Times New Roman" pitchFamily="18" charset="0"/>
                <a:cs typeface="Times New Roman" pitchFamily="18" charset="0"/>
              </a:rPr>
              <a:t>Шаталова Г. С. Философия здоровья. – М., Елен и К., 1997)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5728"/>
            <a:ext cx="73186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Выражения, связанные</a:t>
            </a:r>
          </a:p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со словом здоровье: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428868"/>
            <a:ext cx="72514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начал за здравие, а свел за упокой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714752"/>
            <a:ext cx="60724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5">
              <a:buFont typeface="Wingdings" pitchFamily="2" charset="2"/>
              <a:buChar char="v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здравия желаю,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857760"/>
            <a:ext cx="53399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крепкое здоровье и т. д.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571744"/>
            <a:ext cx="5643602" cy="84124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Здоровый образ жизни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>
            <a:endCxn id="2062" idx="2"/>
          </p:cNvCxnSpPr>
          <p:nvPr/>
        </p:nvCxnSpPr>
        <p:spPr>
          <a:xfrm rot="16200000" flipV="1">
            <a:off x="2239547" y="1596613"/>
            <a:ext cx="1214448" cy="45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1357290" y="1785926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2500298" y="4286256"/>
            <a:ext cx="192882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1428728" y="3000372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1607323" y="3536157"/>
            <a:ext cx="150019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4143372" y="4143380"/>
            <a:ext cx="178595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536413" y="3750471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786578" y="3429000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929454" y="321468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6715140" y="1785926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5107785" y="1607331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3644100" y="185657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14282" y="1285860"/>
            <a:ext cx="1357322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питание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2071670" y="928670"/>
            <a:ext cx="1428760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714744" y="642918"/>
            <a:ext cx="1331913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rPr>
              <a:t>зарядка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Arial Black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5429256" y="0"/>
            <a:ext cx="1471613" cy="1084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20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Arial Black"/>
              </a:rPr>
              <a:t>витамины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Arial Black"/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072330" y="1357298"/>
            <a:ext cx="1908175" cy="27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Arial Black"/>
              </a:rPr>
              <a:t>закаливание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effectLst/>
              <a:latin typeface="Arial Black"/>
            </a:endParaRP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8001024" y="3000372"/>
            <a:ext cx="865188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Black"/>
              </a:rPr>
              <a:t>белки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effectLst/>
              <a:latin typeface="Arial Black"/>
            </a:endParaRP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7715272" y="4071942"/>
            <a:ext cx="64294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 Black"/>
              </a:rPr>
              <a:t>чай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latin typeface="Arial Black"/>
            </a:endParaRP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6500826" y="5000636"/>
            <a:ext cx="1192212" cy="285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/>
                <a:latin typeface="Arial Black"/>
              </a:rPr>
              <a:t>веселье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2D050"/>
              </a:solidFill>
              <a:effectLst/>
              <a:latin typeface="Arial Black"/>
            </a:endParaRP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571472" y="3643314"/>
            <a:ext cx="785818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rPr>
              <a:t>сон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Arial Black"/>
            </a:endParaRP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571472" y="4714884"/>
            <a:ext cx="182880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чистые руки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Arial Black"/>
            </a:endParaRPr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2214546" y="5572140"/>
            <a:ext cx="211772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/>
                <a:latin typeface="Arial Black"/>
              </a:rPr>
              <a:t>дары природы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2D050"/>
              </a:solidFill>
              <a:effectLst/>
              <a:latin typeface="Arial Black"/>
            </a:endParaRPr>
          </a:p>
        </p:txBody>
      </p: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4714876" y="5429264"/>
            <a:ext cx="1700213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/>
                <a:latin typeface="Arial Black"/>
              </a:rPr>
              <a:t>пробиотики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effectLst/>
              <a:latin typeface="Arial Black"/>
            </a:endParaRPr>
          </a:p>
        </p:txBody>
      </p:sp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>
            <a:off x="2214546" y="785794"/>
            <a:ext cx="814388" cy="4286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спорт</a:t>
            </a:r>
            <a:endParaRPr lang="ru-RU" sz="2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/>
      <p:bldP spid="2052" grpId="0"/>
      <p:bldP spid="2053" grpId="0"/>
      <p:bldP spid="2054" grpId="0"/>
      <p:bldP spid="2055" grpId="0"/>
      <p:bldP spid="2056" grpId="0"/>
      <p:bldP spid="2057" grpId="0"/>
      <p:bldP spid="2058" grpId="0"/>
      <p:bldP spid="2059" grpId="0"/>
      <p:bldP spid="2060" grpId="0"/>
      <p:bldP spid="2061" grpId="0"/>
      <p:bldP spid="20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СТРЕСС – основной враг иммунитета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928802"/>
            <a:ext cx="64294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Гоните от себя всякие переживания и меньше нервничайте. Постарайтесь получить как можно больше положительных эмоций и позаботьтесь о правильном питании.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67151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i="1" dirty="0" smtClean="0">
              <a:solidFill>
                <a:srgbClr val="FF0000"/>
              </a:solidFill>
              <a:latin typeface="Franklin Gothic Book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Вредные  привычки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 сложившиеся  способы деструктивного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саморазрушающего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поведения, осуществление     которого    в    определённых ситуациях   приобретает   характер   потребности</a:t>
            </a:r>
            <a:r>
              <a:rPr lang="ru-RU" dirty="0" smtClean="0">
                <a:latin typeface="Franklin Gothic Book" pitchFamily="34" charset="0"/>
              </a:rPr>
              <a:t>.</a:t>
            </a:r>
            <a:endParaRPr lang="ru-RU" dirty="0">
              <a:latin typeface="Franklin Gothic Boo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2928934"/>
            <a:ext cx="388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Вредные привычки могут</a:t>
            </a:r>
            <a:r>
              <a:rPr lang="ru-RU" b="1" dirty="0" smtClean="0">
                <a:solidFill>
                  <a:srgbClr val="0070C0"/>
                </a:solidFill>
                <a:latin typeface="Franklin Gothic Book" pitchFamily="34" charset="0"/>
              </a:rPr>
              <a:t>:</a:t>
            </a:r>
            <a:endParaRPr lang="ru-RU" b="1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3429000"/>
            <a:ext cx="51435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складываться стихийно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быть побочным продуктом направленного воспитания и обучения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перерастать в устойчивые черты характера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Приобретать черты автоматизма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быть социально обусловленными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357166"/>
            <a:ext cx="72866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ВРЕДНЫЕ ПРИВЫЧКИ?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42853"/>
          <a:ext cx="3000396" cy="3521584"/>
        </p:xfrm>
        <a:graphic>
          <a:graphicData uri="http://schemas.openxmlformats.org/drawingml/2006/table">
            <a:tbl>
              <a:tblPr/>
              <a:tblGrid>
                <a:gridCol w="3000396"/>
              </a:tblGrid>
              <a:tr h="35215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Курение  -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это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дым из носа и рта…</a:t>
                      </a:r>
                      <a:b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 А в легких сажа, грязнота.</a:t>
                      </a:r>
                      <a:b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  Зачем вы себя засоряете</a:t>
                      </a:r>
                      <a:b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И жизнь свою сокращаете?</a:t>
                      </a:r>
                      <a:b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Кто курит табак – тот сам себе враг!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9" name="Рисунок 22" descr="Курильщикам нельзя пить коф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14290"/>
            <a:ext cx="1643074" cy="1357322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72132" y="500042"/>
          <a:ext cx="2976562" cy="4455668"/>
        </p:xfrm>
        <a:graphic>
          <a:graphicData uri="http://schemas.openxmlformats.org/drawingml/2006/table">
            <a:tbl>
              <a:tblPr/>
              <a:tblGrid>
                <a:gridCol w="2976562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Алкоголизм</a:t>
                      </a: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хроническое (неизлечимое),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прогрессирующее, смертельное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заболевание, затрагивающее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разрушающее все сферы человеческой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жизни - тело, психику, душу и социальную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жизнь человека.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i3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357430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4348" y="45005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НАРКОТИК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от греческого 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narkoo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что означает оцепенеть, сделаться нечувствительным.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 descr="60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5143512"/>
            <a:ext cx="2071702" cy="150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714356"/>
            <a:ext cx="700092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482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люди курят, употребляют алкоголь и наркотики?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04825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04825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чем причина низкой физической активности населения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85728"/>
            <a:ext cx="214311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 descr="C:\Documents and Settings\Администратор\Рабочий стол\ИНФОРМАТИКА\документы\город конкурс\самостоятельные\физкультура , СОЧ\БергерПГ\Информационные ресурсы\Картинки\Курящий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643446"/>
            <a:ext cx="207170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narcom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3786190"/>
            <a:ext cx="2478816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42976" y="0"/>
            <a:ext cx="695103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Предлагаю вам обсудить следующую  ситуацию: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00100" y="1428736"/>
            <a:ext cx="707236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Четверо друзей из одного двора решили встретиться в новогоднюю ночь, чтобы покататься с горки. Саша зашел за Андреем, затем вместе они пошли за Сергеем и Мишей. Миша что-то очень долго копался в своей комнате, наконец вышли на улицу. «А я что-то для вас припас», - гордо сказал Миша и достал спрятанную под курткой  бутылку с вином. «Вот это да!»- восхитился Андрей. Сережа смутился, а Саша решительно заявил: «……………».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418</Words>
  <Application>Microsoft Office PowerPoint</Application>
  <PresentationFormat>Экран (4:3)</PresentationFormat>
  <Paragraphs>68</Paragraphs>
  <Slides>10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 Классный час</vt:lpstr>
      <vt:lpstr>                     ЗДОРОВЬЕ – ЭТО: </vt:lpstr>
      <vt:lpstr>Слайд 3</vt:lpstr>
      <vt:lpstr>Здоровый образ жизни</vt:lpstr>
      <vt:lpstr>СТРЕСС – основной враг иммунитета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Классный час</dc:title>
  <dc:creator>Admin</dc:creator>
  <cp:lastModifiedBy>Admin</cp:lastModifiedBy>
  <cp:revision>23</cp:revision>
  <dcterms:created xsi:type="dcterms:W3CDTF">2006-01-01T03:33:21Z</dcterms:created>
  <dcterms:modified xsi:type="dcterms:W3CDTF">2006-01-01T04:52:46Z</dcterms:modified>
</cp:coreProperties>
</file>