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5BDE-70E4-4CCA-A9AF-5B2ACE01F216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DDD2-C105-4891-B954-DE21042941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5BDE-70E4-4CCA-A9AF-5B2ACE01F216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DDD2-C105-4891-B954-DE21042941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5BDE-70E4-4CCA-A9AF-5B2ACE01F216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DDD2-C105-4891-B954-DE21042941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5BDE-70E4-4CCA-A9AF-5B2ACE01F216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DDD2-C105-4891-B954-DE21042941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5BDE-70E4-4CCA-A9AF-5B2ACE01F216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DDD2-C105-4891-B954-DE21042941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5BDE-70E4-4CCA-A9AF-5B2ACE01F216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DDD2-C105-4891-B954-DE21042941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5BDE-70E4-4CCA-A9AF-5B2ACE01F216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DDD2-C105-4891-B954-DE21042941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5BDE-70E4-4CCA-A9AF-5B2ACE01F216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DDD2-C105-4891-B954-DE21042941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5BDE-70E4-4CCA-A9AF-5B2ACE01F216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DDD2-C105-4891-B954-DE21042941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5BDE-70E4-4CCA-A9AF-5B2ACE01F216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DDD2-C105-4891-B954-DE21042941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5BDE-70E4-4CCA-A9AF-5B2ACE01F216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DDD2-C105-4891-B954-DE21042941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A5BDE-70E4-4CCA-A9AF-5B2ACE01F216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5DDD2-C105-4891-B954-DE21042941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2">
                <a:shade val="51000"/>
                <a:satMod val="130000"/>
              </a:schemeClr>
            </a:gs>
            <a:gs pos="39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43042" y="500042"/>
            <a:ext cx="5864939" cy="2279970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91440" tIns="612000" rIns="91440" bIns="0" anchor="ctr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ТУРНИР ЭРУДИТОВ</a:t>
            </a:r>
          </a:p>
          <a:p>
            <a:pPr algn="ctr"/>
            <a:endParaRPr lang="ru-RU" sz="5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43306" y="5429264"/>
            <a:ext cx="2104487" cy="923330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ТУР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Рисунок 5" descr="1bada0379d7ea1bb7c894d4297ec6f7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3143248"/>
            <a:ext cx="2143140" cy="19288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214554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Из какого растения пекут белый хлеб?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214554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Кто такой удод?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214554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Сколько гласных звуков в русском языке?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214554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Как называют большое количество коров?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214554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Как называется результат действия вычитания?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214554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Запишите число 10 римской цифрой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214554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Первый музей Санкт-Петербурга?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214554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Если позавчера была среда, то какой день будет послезавтра?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214554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Частью какого моря является Финский залив?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214554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Если у квадрата отрезать один угол, сколько углов у него будет?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214554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Кто автор  «Сказки о Золотом петушке»?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214554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Название моста в Петербурге, на котором стоят 4 конные скульптуры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214554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Как называется плод дуба?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214554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Кто автор  «Сказки о Золотом петушке»?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928794" y="4000504"/>
            <a:ext cx="5429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А.С. Пушкин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214554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Сколько букв в русском алфавите?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928794" y="4000504"/>
            <a:ext cx="5429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214554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Сколько нот в гамме?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928794" y="4000504"/>
            <a:ext cx="5429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214554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Как назвать одним словом сумму длин всех сторон многоугольника?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928794" y="4000504"/>
            <a:ext cx="5429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периметр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214554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Как называется изменяемая часть слова?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928794" y="4000504"/>
            <a:ext cx="5429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окончание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214554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Назовите наименьшее четырехзначное число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928794" y="4000504"/>
            <a:ext cx="5429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1000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214554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У лисы в русской сказке избушка была ледяная, а у зайца….?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928794" y="4000504"/>
            <a:ext cx="5429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лубяная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214554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Герой какой сказки ездил на печи?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357290" y="4214818"/>
            <a:ext cx="64294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«По щучьему веленью»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214554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Сколько букв в русском алфавите?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214554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Из какого растения пекут белый хлеб?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928794" y="4000504"/>
            <a:ext cx="5429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пшеница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214554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Кто такой удод?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928794" y="4000504"/>
            <a:ext cx="5429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птица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571612"/>
            <a:ext cx="5429250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214554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Сколько гласных звуков в русском языке?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928794" y="4000504"/>
            <a:ext cx="5429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1670" y="5214950"/>
            <a:ext cx="5429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а, о, у, </a:t>
            </a:r>
            <a:r>
              <a:rPr lang="ru-RU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и, э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214554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Как называют большое количество коров?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928794" y="4000504"/>
            <a:ext cx="5429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стадо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214554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Как называется результат действия вычитания?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928794" y="4000504"/>
            <a:ext cx="5429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разность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214554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Запишите число 10 римской цифрой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928794" y="4000504"/>
            <a:ext cx="5429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214554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Первый музей Санкт-Петербурга?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928794" y="4000504"/>
            <a:ext cx="5429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Кунсткамера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214554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Если позавчера была среда, то какой день будет послезавтра?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928794" y="4000504"/>
            <a:ext cx="5429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воскресенье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214554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Частью какого моря является Финский залив?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928794" y="4000504"/>
            <a:ext cx="5429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Балтийское море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214554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Если у квадрата отрезать один угол, сколько углов у него будет?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928794" y="4000504"/>
            <a:ext cx="5429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с одним вырезанным углом 3"/>
          <p:cNvSpPr/>
          <p:nvPr/>
        </p:nvSpPr>
        <p:spPr>
          <a:xfrm>
            <a:off x="4000496" y="4929198"/>
            <a:ext cx="1285884" cy="1214446"/>
          </a:xfrm>
          <a:prstGeom prst="snip1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214554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Сколько нот в гамме?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214554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Название моста в Петербурге, на котором стоят 4 конные скульптуры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928794" y="4000504"/>
            <a:ext cx="5429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Аничков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214554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Как называется плод дуба?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928794" y="4000504"/>
            <a:ext cx="5429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желудь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214554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Как назвать одним словом сумму длин всех сторон многоугольника?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214554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Как называется изменяемая часть слова?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214554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Назовите наименьшее четырехзначное число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214554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У лисы в русской сказке избушка была ледяная, а у зайца….?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214554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Герой какой сказки ездил на печи?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335</Words>
  <Application>Microsoft Office PowerPoint</Application>
  <PresentationFormat>Экран (4:3)</PresentationFormat>
  <Paragraphs>63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NinaBook</dc:creator>
  <cp:lastModifiedBy>NinaBook</cp:lastModifiedBy>
  <cp:revision>6</cp:revision>
  <dcterms:created xsi:type="dcterms:W3CDTF">2010-11-06T21:35:13Z</dcterms:created>
  <dcterms:modified xsi:type="dcterms:W3CDTF">2012-03-30T15:47:13Z</dcterms:modified>
</cp:coreProperties>
</file>