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66" r:id="rId3"/>
    <p:sldId id="285" r:id="rId4"/>
    <p:sldId id="281" r:id="rId5"/>
    <p:sldId id="262" r:id="rId6"/>
    <p:sldId id="270" r:id="rId7"/>
    <p:sldId id="260" r:id="rId8"/>
    <p:sldId id="264" r:id="rId9"/>
    <p:sldId id="267" r:id="rId10"/>
    <p:sldId id="268" r:id="rId11"/>
    <p:sldId id="271" r:id="rId12"/>
    <p:sldId id="272" r:id="rId13"/>
    <p:sldId id="273" r:id="rId14"/>
    <p:sldId id="286" r:id="rId15"/>
    <p:sldId id="276" r:id="rId16"/>
    <p:sldId id="28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6A4C-8C88-42A9-855E-24001C1234D1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A2F6-6BCE-4F76-B53F-33C845FDA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fade thruBlk="1"/>
    <p:sndAc>
      <p:stSnd>
        <p:snd r:embed="rId1" name="explode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6A4C-8C88-42A9-855E-24001C1234D1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A2F6-6BCE-4F76-B53F-33C845FDA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fade thruBlk="1"/>
    <p:sndAc>
      <p:stSnd>
        <p:snd r:embed="rId1" name="explode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6A4C-8C88-42A9-855E-24001C1234D1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A2F6-6BCE-4F76-B53F-33C845FDA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fade thruBlk="1"/>
    <p:sndAc>
      <p:stSnd>
        <p:snd r:embed="rId1" name="explode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6A4C-8C88-42A9-855E-24001C1234D1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A2F6-6BCE-4F76-B53F-33C845FDA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fade thruBlk="1"/>
    <p:sndAc>
      <p:stSnd>
        <p:snd r:embed="rId1" name="explode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6A4C-8C88-42A9-855E-24001C1234D1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A2F6-6BCE-4F76-B53F-33C845FDA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fade thruBlk="1"/>
    <p:sndAc>
      <p:stSnd>
        <p:snd r:embed="rId1" name="explode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6A4C-8C88-42A9-855E-24001C1234D1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A2F6-6BCE-4F76-B53F-33C845FDA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fade thruBlk="1"/>
    <p:sndAc>
      <p:stSnd>
        <p:snd r:embed="rId1" name="explode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6A4C-8C88-42A9-855E-24001C1234D1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A2F6-6BCE-4F76-B53F-33C845FDA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fade thruBlk="1"/>
    <p:sndAc>
      <p:stSnd>
        <p:snd r:embed="rId1" name="explode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6A4C-8C88-42A9-855E-24001C1234D1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A2F6-6BCE-4F76-B53F-33C845FDA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fade thruBlk="1"/>
    <p:sndAc>
      <p:stSnd>
        <p:snd r:embed="rId1" name="explode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6A4C-8C88-42A9-855E-24001C1234D1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A2F6-6BCE-4F76-B53F-33C845FDA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fade thruBlk="1"/>
    <p:sndAc>
      <p:stSnd>
        <p:snd r:embed="rId1" name="explode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6A4C-8C88-42A9-855E-24001C1234D1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A2F6-6BCE-4F76-B53F-33C845FDA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fade thruBlk="1"/>
    <p:sndAc>
      <p:stSnd>
        <p:snd r:embed="rId1" name="explode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6A4C-8C88-42A9-855E-24001C1234D1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A2F6-6BCE-4F76-B53F-33C845FDA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fade thruBlk="1"/>
    <p:sndAc>
      <p:stSnd>
        <p:snd r:embed="rId1" name="explode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16A4C-8C88-42A9-855E-24001C1234D1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2A2F6-6BCE-4F76-B53F-33C845FDA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0000">
    <p:fade thruBlk="1"/>
    <p:sndAc>
      <p:stSnd>
        <p:snd r:embed="rId13" name="explode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КУРЕНИЕ – 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ЭТО СЕРЬЁЗНОЕ ЗАБОЛЕВАНИЕ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КУРЯЩИЙ ЧЕЛОВЕК ГУБИТ НЕ ТОЛЬКО СВОЁ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          ЗДОРОВЬЕ</a:t>
            </a:r>
            <a:r>
              <a:rPr lang="ru-RU" sz="4000" dirty="0" smtClean="0">
                <a:solidFill>
                  <a:srgbClr val="7030A0"/>
                </a:solidFill>
              </a:rPr>
              <a:t>, но и здоровье</a:t>
            </a:r>
          </a:p>
          <a:p>
            <a:pPr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            окружающих его людей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 advClick="0" advTm="10000">
    <p:fade thruBlk="1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одруга-сигарета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28860" y="928670"/>
            <a:ext cx="3571900" cy="4500594"/>
          </a:xfrm>
        </p:spPr>
      </p:pic>
    </p:spTree>
  </p:cSld>
  <p:clrMapOvr>
    <a:masterClrMapping/>
  </p:clrMapOvr>
  <p:transition spd="slow" advClick="0" advTm="10000">
    <p:fade thruBlk="1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игар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57356" y="642918"/>
            <a:ext cx="5214974" cy="5286412"/>
          </a:xfrm>
        </p:spPr>
      </p:pic>
    </p:spTree>
  </p:cSld>
  <p:clrMapOvr>
    <a:masterClrMapping/>
  </p:clrMapOvr>
  <p:transition spd="slow" advClick="0" advTm="10000">
    <p:fade thruBlk="1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топ сигарета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57356" y="642918"/>
            <a:ext cx="5357850" cy="5483245"/>
          </a:xfrm>
        </p:spPr>
      </p:pic>
    </p:spTree>
  </p:cSld>
  <p:clrMapOvr>
    <a:masterClrMapping/>
  </p:clrMapOvr>
  <p:transition spd="slow" advClick="0" advTm="10000">
    <p:fade thruBlk="1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ис сигар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00298" y="1214422"/>
            <a:ext cx="4000528" cy="4214842"/>
          </a:xfrm>
        </p:spPr>
      </p:pic>
    </p:spTree>
  </p:cSld>
  <p:clrMapOvr>
    <a:masterClrMapping/>
  </p:clrMapOvr>
  <p:transition spd="slow" advClick="0" advTm="10000">
    <p:fade thruBlk="1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 век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</p:spTree>
  </p:cSld>
  <p:clrMapOvr>
    <a:masterClrMapping/>
  </p:clrMapOvr>
  <p:transition spd="slow" advClick="0" advTm="10000">
    <p:fade thruBlk="1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игареты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57422" y="1428736"/>
            <a:ext cx="4071966" cy="3874935"/>
          </a:xfrm>
        </p:spPr>
      </p:pic>
    </p:spTree>
  </p:cSld>
  <p:clrMapOvr>
    <a:masterClrMapping/>
  </p:clrMapOvr>
  <p:transition spd="slow" advClick="0" advTm="10000">
    <p:fade thruBlk="1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«Вино губит телесное здоровье людей, губит умственные способности, губит благосостояние семей и, что всего ужаснее, губит души людей и их потомство…»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Л.Н.Толстой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0">
    <p:fade thruBlk="1"/>
    <p:sndAc>
      <p:stSnd>
        <p:snd r:embed="rId2" name="explode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урильщик.bmp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85918" y="568194"/>
            <a:ext cx="5572164" cy="5457943"/>
          </a:xfrm>
        </p:spPr>
      </p:pic>
    </p:spTree>
  </p:cSld>
  <p:clrMapOvr>
    <a:masterClrMapping/>
  </p:clrMapOvr>
  <p:transition spd="slow" advClick="0" advTm="10000">
    <p:fade thruBlk="1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наркомания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43108" y="1032801"/>
            <a:ext cx="5143536" cy="4682215"/>
          </a:xfrm>
        </p:spPr>
      </p:pic>
    </p:spTree>
  </p:cSld>
  <p:clrMapOvr>
    <a:masterClrMapping/>
  </p:clrMapOvr>
  <p:transition spd="slow" advClick="0" advTm="10000">
    <p:fade thruBlk="1"/>
    <p:sndAc>
      <p:stSnd>
        <p:snd r:embed="rId2" name="explode.wav" builtIn="1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дор. и кур. чел.bmp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71538" y="443862"/>
            <a:ext cx="6858048" cy="5682302"/>
          </a:xfrm>
        </p:spPr>
      </p:pic>
    </p:spTree>
  </p:cSld>
  <p:clrMapOvr>
    <a:masterClrMapping/>
  </p:clrMapOvr>
  <p:transition spd="slow" advClick="0" advTm="10000">
    <p:fade thruBlk="1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untitled.bmp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85786" y="714356"/>
            <a:ext cx="7358114" cy="5143536"/>
          </a:xfrm>
        </p:spPr>
      </p:pic>
    </p:spTree>
  </p:cSld>
  <p:clrMapOvr>
    <a:masterClrMapping/>
  </p:clrMapOvr>
  <p:transition spd="slow" advClick="0" advTm="10000">
    <p:fade thruBlk="1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лёгкие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00232" y="1357298"/>
            <a:ext cx="5143536" cy="4286280"/>
          </a:xfrm>
        </p:spPr>
      </p:pic>
    </p:spTree>
  </p:cSld>
  <p:clrMapOvr>
    <a:masterClrMapping/>
  </p:clrMapOvr>
  <p:transition spd="slow" advClick="0" advTm="10000">
    <p:fade thruBlk="1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урение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28794" y="1761351"/>
            <a:ext cx="4929222" cy="3706470"/>
          </a:xfrm>
        </p:spPr>
      </p:pic>
    </p:spTree>
  </p:cSld>
  <p:clrMapOvr>
    <a:masterClrMapping/>
  </p:clrMapOvr>
  <p:transition spd="slow" advClick="0" advTm="10000">
    <p:fade thruBlk="1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рось кур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97717" y="1643050"/>
            <a:ext cx="5817490" cy="3822343"/>
          </a:xfrm>
        </p:spPr>
      </p:pic>
    </p:spTree>
  </p:cSld>
  <p:clrMapOvr>
    <a:masterClrMapping/>
  </p:clrMapOvr>
  <p:transition spd="slow" advClick="0" advTm="10000">
    <p:fade thruBlk="1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игарета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2976" y="1357298"/>
            <a:ext cx="6572296" cy="4143403"/>
          </a:xfrm>
        </p:spPr>
      </p:pic>
    </p:spTree>
  </p:cSld>
  <p:clrMapOvr>
    <a:masterClrMapping/>
  </p:clrMapOvr>
  <p:transition spd="slow" advClick="0" advTm="10000">
    <p:fade thruBlk="1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52</Words>
  <Application>Microsoft Office PowerPoint</Application>
  <PresentationFormat>Экран (4:3)</PresentationFormat>
  <Paragraphs>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КУРЕНИЕ –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</cp:revision>
  <dcterms:created xsi:type="dcterms:W3CDTF">2009-10-10T05:19:17Z</dcterms:created>
  <dcterms:modified xsi:type="dcterms:W3CDTF">2009-10-13T19:18:08Z</dcterms:modified>
</cp:coreProperties>
</file>