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80" r:id="rId3"/>
    <p:sldId id="285" r:id="rId4"/>
    <p:sldId id="28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99FF99"/>
    <a:srgbClr val="99FFCC"/>
    <a:srgbClr val="E0775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CC7F-8B09-48F1-894C-433DAC40C327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314F-7823-48F6-B112-C5E1FA292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CC7F-8B09-48F1-894C-433DAC40C327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314F-7823-48F6-B112-C5E1FA292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CC7F-8B09-48F1-894C-433DAC40C327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314F-7823-48F6-B112-C5E1FA292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CC7F-8B09-48F1-894C-433DAC40C327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314F-7823-48F6-B112-C5E1FA292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CC7F-8B09-48F1-894C-433DAC40C327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314F-7823-48F6-B112-C5E1FA292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CC7F-8B09-48F1-894C-433DAC40C327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314F-7823-48F6-B112-C5E1FA292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CC7F-8B09-48F1-894C-433DAC40C327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314F-7823-48F6-B112-C5E1FA292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CC7F-8B09-48F1-894C-433DAC40C327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314F-7823-48F6-B112-C5E1FA292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CC7F-8B09-48F1-894C-433DAC40C327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314F-7823-48F6-B112-C5E1FA292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CC7F-8B09-48F1-894C-433DAC40C327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314F-7823-48F6-B112-C5E1FA292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CC7F-8B09-48F1-894C-433DAC40C327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314F-7823-48F6-B112-C5E1FA292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7CC7F-8B09-48F1-894C-433DAC40C327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3314F-7823-48F6-B112-C5E1FA292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000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s and Settings\Admin\Рабочий стол\открытки 1 класс\2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3" name="Picture 2" descr="D:\Documents and Settings\Admin\Рабочий стол\открытки 1 класс\2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30722" name="Picture 2" descr="D:\Documents and Settings\Admin\Рабочий стол\Новая папка (2)\SDC13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85794"/>
            <a:ext cx="3320364" cy="242889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23" name="Picture 3" descr="D:\Documents and Settings\Admin\Рабочий стол\Новая папка (2)\SDC138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3456" y="642918"/>
            <a:ext cx="3619525" cy="271464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24" name="Picture 4" descr="D:\Documents and Settings\Admin\Рабочий стол\Новая папка (2)\SDC141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429132"/>
            <a:ext cx="1877764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5" name="Picture 5" descr="D:\Documents and Settings\Admin\Рабочий стол\Новая папка (2)\SDC138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3929066"/>
            <a:ext cx="1785950" cy="1446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 descr="D:\Documents and Settings\Admin\Рабочий стол\Новая папка (2)\SDC1388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4572008"/>
            <a:ext cx="1924030" cy="14430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7" name="Picture 7" descr="D:\Documents and Settings\Admin\Рабочий стол\Новая папка (2)\SAM_077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4000504"/>
            <a:ext cx="1662090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 and Settings\Admin\Рабочий стол\открытки 1 класс\3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00074"/>
            <a:ext cx="9429784" cy="8315354"/>
          </a:xfrm>
          <a:prstGeom prst="rect">
            <a:avLst/>
          </a:prstGeom>
          <a:noFill/>
        </p:spPr>
      </p:pic>
      <p:pic>
        <p:nvPicPr>
          <p:cNvPr id="4" name="Picture 2" descr="D:\Documents and Settings\Admin\Рабочий стол\Новая папка (2)\SAM_07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71480"/>
            <a:ext cx="7615106" cy="542928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advTm="6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Documents and Settings\Admin\Рабочий стол\открытки 1 класс\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21229" cy="6858000"/>
          </a:xfrm>
          <a:prstGeom prst="rect">
            <a:avLst/>
          </a:prstGeom>
          <a:noFill/>
        </p:spPr>
      </p:pic>
      <p:pic>
        <p:nvPicPr>
          <p:cNvPr id="29698" name="Picture 2" descr="D:\Documents and Settings\Admin\Рабочий стол\Новая папка (2)\SAM_07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714356"/>
            <a:ext cx="3427351" cy="228601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9699" name="Picture 3" descr="D:\Documents and Settings\Admin\Рабочий стол\Новая папка (2)\SDC138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3429000"/>
            <a:ext cx="3776009" cy="214314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Picture 4" descr="D:\Documents and Settings\Admin\Рабочий стол\Новая папка (2)\SAM_07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1571612"/>
            <a:ext cx="3821082" cy="2705771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advTm="6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Admin\Рабочий стол\открытки 1 класс\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572792" cy="68805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868" y="23574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868" y="1928802"/>
            <a:ext cx="5143536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Вслед трудностям приходит облегченье,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Чтоб так случилось, надо лишь терпенье.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Терпенье открывает путь победам.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Идёт удача за терпеньем следом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Удачи вам и терпенья!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6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28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25</cp:revision>
  <dcterms:created xsi:type="dcterms:W3CDTF">2012-04-18T16:13:40Z</dcterms:created>
  <dcterms:modified xsi:type="dcterms:W3CDTF">2012-06-08T14:04:25Z</dcterms:modified>
</cp:coreProperties>
</file>