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09D77-A8C0-44A0-9338-C4731CF15B45}" type="datetimeFigureOut">
              <a:rPr lang="ru-RU" smtClean="0"/>
              <a:t>12.10.2009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7731-0610-4A0C-A3E7-D82FD392E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Tm="7000">
    <p:randomBar/>
    <p:sndAc>
      <p:stSnd>
        <p:snd r:embed="rId1" name="push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09D77-A8C0-44A0-9338-C4731CF15B45}" type="datetimeFigureOut">
              <a:rPr lang="ru-RU" smtClean="0"/>
              <a:t>12.10.2009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7731-0610-4A0C-A3E7-D82FD392E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Tm="7000">
    <p:randomBar/>
    <p:sndAc>
      <p:stSnd>
        <p:snd r:embed="rId1" name="push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09D77-A8C0-44A0-9338-C4731CF15B45}" type="datetimeFigureOut">
              <a:rPr lang="ru-RU" smtClean="0"/>
              <a:t>12.10.2009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7731-0610-4A0C-A3E7-D82FD392E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Tm="7000">
    <p:randomBar/>
    <p:sndAc>
      <p:stSnd>
        <p:snd r:embed="rId1" name="push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09D77-A8C0-44A0-9338-C4731CF15B45}" type="datetimeFigureOut">
              <a:rPr lang="ru-RU" smtClean="0"/>
              <a:t>12.10.2009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7731-0610-4A0C-A3E7-D82FD392E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Tm="7000">
    <p:randomBar/>
    <p:sndAc>
      <p:stSnd>
        <p:snd r:embed="rId1" name="push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09D77-A8C0-44A0-9338-C4731CF15B45}" type="datetimeFigureOut">
              <a:rPr lang="ru-RU" smtClean="0"/>
              <a:t>12.10.2009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7731-0610-4A0C-A3E7-D82FD392E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Tm="7000">
    <p:randomBar/>
    <p:sndAc>
      <p:stSnd>
        <p:snd r:embed="rId1" name="push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09D77-A8C0-44A0-9338-C4731CF15B45}" type="datetimeFigureOut">
              <a:rPr lang="ru-RU" smtClean="0"/>
              <a:t>12.10.2009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7731-0610-4A0C-A3E7-D82FD392E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Tm="7000">
    <p:randomBar/>
    <p:sndAc>
      <p:stSnd>
        <p:snd r:embed="rId1" name="push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09D77-A8C0-44A0-9338-C4731CF15B45}" type="datetimeFigureOut">
              <a:rPr lang="ru-RU" smtClean="0"/>
              <a:t>12.10.2009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7731-0610-4A0C-A3E7-D82FD392E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Tm="7000">
    <p:randomBar/>
    <p:sndAc>
      <p:stSnd>
        <p:snd r:embed="rId1" name="push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09D77-A8C0-44A0-9338-C4731CF15B45}" type="datetimeFigureOut">
              <a:rPr lang="ru-RU" smtClean="0"/>
              <a:t>12.10.2009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7731-0610-4A0C-A3E7-D82FD392E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Tm="7000">
    <p:randomBar/>
    <p:sndAc>
      <p:stSnd>
        <p:snd r:embed="rId1" name="push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09D77-A8C0-44A0-9338-C4731CF15B45}" type="datetimeFigureOut">
              <a:rPr lang="ru-RU" smtClean="0"/>
              <a:t>12.10.2009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7731-0610-4A0C-A3E7-D82FD392E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Tm="7000">
    <p:randomBar/>
    <p:sndAc>
      <p:stSnd>
        <p:snd r:embed="rId1" name="push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09D77-A8C0-44A0-9338-C4731CF15B45}" type="datetimeFigureOut">
              <a:rPr lang="ru-RU" smtClean="0"/>
              <a:t>12.10.2009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7731-0610-4A0C-A3E7-D82FD392E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Tm="7000">
    <p:randomBar/>
    <p:sndAc>
      <p:stSnd>
        <p:snd r:embed="rId1" name="push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09D77-A8C0-44A0-9338-C4731CF15B45}" type="datetimeFigureOut">
              <a:rPr lang="ru-RU" smtClean="0"/>
              <a:t>12.10.2009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7731-0610-4A0C-A3E7-D82FD392E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Tm="7000">
    <p:randomBar/>
    <p:sndAc>
      <p:stSnd>
        <p:snd r:embed="rId1" name="push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09D77-A8C0-44A0-9338-C4731CF15B45}" type="datetimeFigureOut">
              <a:rPr lang="ru-RU" smtClean="0"/>
              <a:t>12.10.2009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77731-0610-4A0C-A3E7-D82FD392ED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7000">
    <p:randomBar/>
    <p:sndAc>
      <p:stSnd>
        <p:snd r:embed="rId13" name="push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21444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>
                <a:solidFill>
                  <a:srgbClr val="FF0000"/>
                </a:solidFill>
              </a:rPr>
              <a:t>Алкоголизм </a:t>
            </a:r>
            <a:r>
              <a:rPr lang="ru-RU" dirty="0"/>
              <a:t>- </a:t>
            </a:r>
            <a:r>
              <a:rPr lang="ru-RU" dirty="0" smtClean="0"/>
              <a:t>один </a:t>
            </a:r>
            <a:r>
              <a:rPr lang="ru-RU" dirty="0"/>
              <a:t>из самых распространённых духовных и физических недугов нашего времени.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 advTm="7000">
    <p:randomBar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алкоголь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70751" y="1600200"/>
            <a:ext cx="3402497" cy="4525963"/>
          </a:xfrm>
        </p:spPr>
      </p:pic>
    </p:spTree>
  </p:cSld>
  <p:clrMapOvr>
    <a:masterClrMapping/>
  </p:clrMapOvr>
  <p:transition spd="slow" advTm="7000">
    <p:randomBar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57356" y="1064631"/>
            <a:ext cx="5042564" cy="4436072"/>
          </a:xfrm>
        </p:spPr>
      </p:pic>
    </p:spTree>
  </p:cSld>
  <p:clrMapOvr>
    <a:masterClrMapping/>
  </p:clrMapOvr>
  <p:transition spd="slow" advTm="7000">
    <p:randomBar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алкоголик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5984" y="1170861"/>
            <a:ext cx="3929090" cy="4487200"/>
          </a:xfrm>
        </p:spPr>
      </p:pic>
    </p:spTree>
  </p:cSld>
  <p:clrMapOvr>
    <a:masterClrMapping/>
  </p:clrMapOvr>
  <p:transition spd="slow" advTm="7000">
    <p:randomBar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утылка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14546" y="857232"/>
            <a:ext cx="4286280" cy="4837359"/>
          </a:xfrm>
        </p:spPr>
      </p:pic>
    </p:spTree>
  </p:cSld>
  <p:clrMapOvr>
    <a:masterClrMapping/>
  </p:clrMapOvr>
  <p:transition spd="slow" advTm="7000">
    <p:randomBar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Печень алкоголика</a:t>
            </a:r>
            <a:endParaRPr lang="ru-RU" sz="3600" dirty="0"/>
          </a:p>
        </p:txBody>
      </p:sp>
      <p:pic>
        <p:nvPicPr>
          <p:cNvPr id="4" name="Содержимое 3" descr="печень алкоголика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52442" y="1714488"/>
            <a:ext cx="5362764" cy="3439890"/>
          </a:xfrm>
        </p:spPr>
      </p:pic>
    </p:spTree>
  </p:cSld>
  <p:clrMapOvr>
    <a:masterClrMapping/>
  </p:clrMapOvr>
  <p:transition spd="slow" advTm="7000">
    <p:randomBar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алкаш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71670" y="1017965"/>
            <a:ext cx="4786346" cy="4287775"/>
          </a:xfrm>
        </p:spPr>
      </p:pic>
    </p:spTree>
  </p:cSld>
  <p:clrMapOvr>
    <a:masterClrMapping/>
  </p:clrMapOvr>
  <p:transition spd="slow" advTm="7000">
    <p:randomBar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алкогол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40153" y="1386952"/>
            <a:ext cx="4032111" cy="3613684"/>
          </a:xfrm>
        </p:spPr>
      </p:pic>
    </p:spTree>
  </p:cSld>
  <p:clrMapOvr>
    <a:masterClrMapping/>
  </p:clrMapOvr>
  <p:transition spd="slow" advTm="7000">
    <p:randomBar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утылки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82160" y="1600200"/>
            <a:ext cx="6179680" cy="4525963"/>
          </a:xfrm>
        </p:spPr>
      </p:pic>
    </p:spTree>
  </p:cSld>
  <p:clrMapOvr>
    <a:masterClrMapping/>
  </p:clrMapOvr>
  <p:transition spd="slow" advTm="7000">
    <p:randomBar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</Words>
  <Application>Microsoft Office PowerPoint</Application>
  <PresentationFormat>Экран (4:3)</PresentationFormat>
  <Paragraphs>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 Алкоголизм - один из самых распространённых духовных и физических недугов нашего времени. </vt:lpstr>
      <vt:lpstr>Слайд 2</vt:lpstr>
      <vt:lpstr>Слайд 3</vt:lpstr>
      <vt:lpstr>Слайд 4</vt:lpstr>
      <vt:lpstr>Слайд 5</vt:lpstr>
      <vt:lpstr>Печень алкоголика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Алкоголизм - один из самых распространённых духовных и физических недугов нашего времени. </dc:title>
  <dc:creator>Admin</dc:creator>
  <cp:lastModifiedBy>Admin</cp:lastModifiedBy>
  <cp:revision>3</cp:revision>
  <dcterms:created xsi:type="dcterms:W3CDTF">2009-10-12T18:01:48Z</dcterms:created>
  <dcterms:modified xsi:type="dcterms:W3CDTF">2009-10-12T18:25:21Z</dcterms:modified>
</cp:coreProperties>
</file>