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D415F-6FA6-4BE0-AEEF-EAB5B20362C5}" type="datetimeFigureOut">
              <a:rPr lang="ru-RU" smtClean="0"/>
              <a:t>25.08.2013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0A464-B654-4337-93F5-E6DD58E6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8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0A464-B654-4337-93F5-E6DD58E6F5A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file:///H:\8%20&#1084;&#1072;&#1088;&#1090;&#1072;\melodiya_dlya_dushi_%20(mp3cut.net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lochi-jizni.ru/_ph/14/2/57499342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0"/>
            <a:ext cx="7740352" cy="6933303"/>
          </a:xfrm>
          <a:prstGeom prst="rect">
            <a:avLst/>
          </a:prstGeom>
          <a:noFill/>
        </p:spPr>
      </p:pic>
      <p:pic>
        <p:nvPicPr>
          <p:cNvPr id="3" name="melodiya_dlya_dushi_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pic>
        <p:nvPicPr>
          <p:cNvPr id="2" name="melodiya_dlya_dushi_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448" y="573325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15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irzula.info/uploads/shop/032009/72dd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948264" cy="706352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xa-xa.org/uploads/posts/2011-11/1322485167_daughter_giving_mother_bunch_of_flowers_side_view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-315416"/>
            <a:ext cx="10620672" cy="76328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m.img.com.ua/cards2/images/big/48/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46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s315227.userapi.com/v315227407/1728/F65sgguk4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26267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kesr-karelia.ru/u/news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884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lt.poetree.ru/_ph/2/7022215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238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-2007-03.photosight.ru/08/1964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236" y="0"/>
            <a:ext cx="91712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baby.ru/storage/7/9/e/8/4167533.814863.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03448"/>
            <a:ext cx="9144000" cy="1051315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019.radikal.ru/0803/47/b8a6857a8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71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yjulia.ru/data/cache/2010/07/05/456924_9149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siter.com/uploads/20111117/prazdniki+8+marta+8+marta+buket+tcvetov+714449346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962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i1.i.ua/prikol/pic/0/8/393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957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s1.i.ua/3/1/6467786_ba3b7d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7302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</Words>
  <Application>Microsoft Office PowerPoint</Application>
  <PresentationFormat>Экран (4:3)</PresentationFormat>
  <Paragraphs>1</Paragraphs>
  <Slides>14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dns</cp:lastModifiedBy>
  <cp:revision>9</cp:revision>
  <dcterms:created xsi:type="dcterms:W3CDTF">2013-03-03T10:01:48Z</dcterms:created>
  <dcterms:modified xsi:type="dcterms:W3CDTF">2013-08-25T16:09:55Z</dcterms:modified>
</cp:coreProperties>
</file>