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1" y="3244334"/>
            <a:ext cx="6833486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«Путешествие </a:t>
            </a:r>
            <a:r>
              <a:rPr lang="ru-RU" sz="2800" b="1" dirty="0">
                <a:solidFill>
                  <a:srgbClr val="0070C0"/>
                </a:solidFill>
              </a:rPr>
              <a:t>в страну ЗДОРОВЬЯ»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653136"/>
            <a:ext cx="353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Супкарева</a:t>
            </a:r>
            <a:r>
              <a:rPr lang="ru-RU" dirty="0" smtClean="0">
                <a:solidFill>
                  <a:srgbClr val="0070C0"/>
                </a:solidFill>
              </a:rPr>
              <a:t> Елизавета Петровна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МКОУ «</a:t>
            </a:r>
            <a:r>
              <a:rPr lang="ru-RU" dirty="0" err="1" smtClean="0">
                <a:solidFill>
                  <a:srgbClr val="0070C0"/>
                </a:solidFill>
              </a:rPr>
              <a:t>Кривомузгинская</a:t>
            </a:r>
            <a:r>
              <a:rPr lang="ru-RU" dirty="0" smtClean="0">
                <a:solidFill>
                  <a:srgbClr val="0070C0"/>
                </a:solidFill>
              </a:rPr>
              <a:t>  СОШ»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1" descr="logo-cveti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906" y="1064419"/>
            <a:ext cx="6072187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2500313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4"/>
            <a:ext cx="2786063" cy="213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143125"/>
            <a:ext cx="27860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221088"/>
            <a:ext cx="2776537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4572000"/>
            <a:ext cx="2786062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55" y="2852936"/>
            <a:ext cx="27860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19839"/>
            <a:ext cx="27146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050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Конкурс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«Народная мудрость»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Соберите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73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/>
              <a:t>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2708919"/>
            <a:ext cx="2088232" cy="1377927"/>
            <a:chOff x="0" y="728096"/>
            <a:chExt cx="2192824" cy="131569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728096"/>
              <a:ext cx="2192824" cy="1315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728096"/>
              <a:ext cx="2192824" cy="131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«</a:t>
              </a:r>
              <a:r>
                <a:rPr lang="ru-RU" sz="1800" b="1" kern="1200" dirty="0" smtClean="0"/>
                <a:t>Здоровье –всему голова»</a:t>
              </a:r>
              <a:endParaRPr lang="ru-RU" sz="18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2026" y="2771153"/>
            <a:ext cx="2132382" cy="1315694"/>
            <a:chOff x="2412491" y="769382"/>
            <a:chExt cx="2192824" cy="13156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12491" y="769382"/>
              <a:ext cx="2192824" cy="1315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412491" y="769382"/>
              <a:ext cx="2192824" cy="131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«Здоровому</a:t>
              </a:r>
              <a:r>
                <a:rPr lang="ru-RU" sz="1800" b="1" kern="1200" baseline="0" dirty="0" smtClean="0"/>
                <a:t> всё здорово»</a:t>
              </a:r>
              <a:endParaRPr lang="ru-RU" sz="1800" b="1" kern="1200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771153"/>
            <a:ext cx="2232025" cy="13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231" y="4509120"/>
            <a:ext cx="2195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269" y="4513134"/>
            <a:ext cx="2195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754" y="620688"/>
            <a:ext cx="7033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  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54" y="1844824"/>
            <a:ext cx="99587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Два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соседа – непоседы. День на работе, ночь на отдыхе.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Ношу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много лет, а счёту им не знаю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волосы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Всю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ходят друг за другом, а догнать  друг друга не могут.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ноги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меньше нас, а работает всякий час.    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Между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светил в середине я один.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пяти братьев одна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пальцы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9936" y="404664"/>
            <a:ext cx="761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«Что? Где? Когда?»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93426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1.Что это за лекарство, которое слушают?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Какие опасные «подарки» солнца мы можем получить?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ожоги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3.Что на свете дороже всего?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Что без языка, а сказывается?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болезнь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5.Что никогда не лень делать?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дышать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 фитотерапия?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 травами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33" y="116632"/>
            <a:ext cx="731666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66" y="-8556"/>
            <a:ext cx="9174266" cy="70816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76748"/>
            <a:ext cx="61269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Маршрутный 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endParaRPr lang="ru-RU" sz="2000" b="1" i="1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1259632" y="1023024"/>
            <a:ext cx="1728788" cy="1008063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руговая стрелка 4"/>
          <p:cNvSpPr/>
          <p:nvPr/>
        </p:nvSpPr>
        <p:spPr>
          <a:xfrm rot="2306813">
            <a:off x="6076398" y="846872"/>
            <a:ext cx="1554162" cy="19653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42791"/>
              <a:gd name="adj5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-облако 5">
            <a:hlinkClick r:id="rId4" action="ppaction://hlinksldjump"/>
          </p:cNvPr>
          <p:cNvSpPr/>
          <p:nvPr/>
        </p:nvSpPr>
        <p:spPr>
          <a:xfrm>
            <a:off x="2987675" y="1268413"/>
            <a:ext cx="3643313" cy="1541462"/>
          </a:xfrm>
          <a:prstGeom prst="cloudCallo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2-я  остановка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«Площадь Гигиены»</a:t>
            </a:r>
          </a:p>
        </p:txBody>
      </p:sp>
      <p:sp>
        <p:nvSpPr>
          <p:cNvPr id="7" name="Выноска-облако 6">
            <a:hlinkClick r:id="rId5" action="ppaction://hlinksldjump" highlightClick="1"/>
          </p:cNvPr>
          <p:cNvSpPr/>
          <p:nvPr/>
        </p:nvSpPr>
        <p:spPr>
          <a:xfrm>
            <a:off x="548500" y="2408428"/>
            <a:ext cx="3500438" cy="1347788"/>
          </a:xfrm>
          <a:prstGeom prst="cloudCallou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     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1-я остановка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Проспект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«Здоровья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человека»</a:t>
            </a:r>
          </a:p>
        </p:txBody>
      </p:sp>
      <p:sp>
        <p:nvSpPr>
          <p:cNvPr id="8" name="Выноска-облако 7">
            <a:hlinkClick r:id="rId5" action="ppaction://hlinksldjump" highlightClick="1"/>
          </p:cNvPr>
          <p:cNvSpPr/>
          <p:nvPr/>
        </p:nvSpPr>
        <p:spPr>
          <a:xfrm>
            <a:off x="4916331" y="4005262"/>
            <a:ext cx="3500438" cy="1347788"/>
          </a:xfrm>
          <a:prstGeom prst="cloudCallou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                  4-я </a:t>
            </a:r>
            <a:r>
              <a:rPr lang="ru-RU" sz="1600" b="1" dirty="0">
                <a:solidFill>
                  <a:srgbClr val="FF0000"/>
                </a:solidFill>
              </a:rPr>
              <a:t>остановка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              «</a:t>
            </a:r>
            <a:r>
              <a:rPr lang="ru-RU" sz="1600" b="1" dirty="0">
                <a:solidFill>
                  <a:srgbClr val="FF0000"/>
                </a:solidFill>
              </a:rPr>
              <a:t>Нет - вредным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привычкам»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Выноска-облако 8">
            <a:hlinkClick r:id="rId6" action="ppaction://hlinksldjump" highlightClick="1"/>
          </p:cNvPr>
          <p:cNvSpPr/>
          <p:nvPr/>
        </p:nvSpPr>
        <p:spPr>
          <a:xfrm>
            <a:off x="4716016" y="2613216"/>
            <a:ext cx="3214687" cy="1143000"/>
          </a:xfrm>
          <a:prstGeom prst="cloudCallou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3-я остановка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«Физкультминутка</a:t>
            </a:r>
            <a:r>
              <a:rPr lang="ru-RU" sz="16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0" name="Выноска-облако 9">
            <a:hlinkClick r:id="" action="ppaction://noaction" highlightClick="1"/>
          </p:cNvPr>
          <p:cNvSpPr/>
          <p:nvPr/>
        </p:nvSpPr>
        <p:spPr>
          <a:xfrm>
            <a:off x="642938" y="4000500"/>
            <a:ext cx="3143250" cy="1357313"/>
          </a:xfrm>
          <a:prstGeom prst="cloudCallo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6-я станция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«Будь Здоров!» </a:t>
            </a:r>
          </a:p>
        </p:txBody>
      </p:sp>
      <p:sp>
        <p:nvSpPr>
          <p:cNvPr id="11" name="Выноска-облако 10">
            <a:hlinkClick r:id="" action="ppaction://noaction" highlightClick="1"/>
          </p:cNvPr>
          <p:cNvSpPr/>
          <p:nvPr/>
        </p:nvSpPr>
        <p:spPr>
          <a:xfrm>
            <a:off x="2571750" y="5357813"/>
            <a:ext cx="4000500" cy="1166812"/>
          </a:xfrm>
          <a:prstGeom prst="cloudCallo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          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5-я остановка Бульвар «Отдыхай-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451725" y="5445125"/>
            <a:ext cx="947738" cy="1008063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6416620">
            <a:off x="3876648" y="4226954"/>
            <a:ext cx="923925" cy="650875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375  L 0.2658 -0.0375  E" pathEditMode="fixed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7391E-6 L 0.16597 0.178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01041 L -0.18559 -0.01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8538E-6 L -0.1434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5846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1.Зачем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знать свой организм?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чтобы сохранять и укреплять здоровье;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 чтобы человек   мог мыслить, говорить и трудиться;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чтобы умело использовать свои   возможности.</a:t>
            </a: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2.Выберите  слова для характеристики  здорового человека: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Красивый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ловкий,      статный,      крепкий;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б)Сутулый,      бледный,     стройный,     неуклюжий;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Сильный,      румяный,     толстый,      подтянутый;</a:t>
            </a: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Организм  человека состоит из органов.  В какой строчке  указаны только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органы человека?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глаза,  лёгкие,  желудок,  сердце;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головной мозг, почки, кровь;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печень, селезёнка, уши, желчь.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7517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«Проспект Здоровья человека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" descr="www_pics_am-bathroom3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143375"/>
            <a:ext cx="457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«Площадь Гигиены»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Народная  мудрость  гласит:</a:t>
            </a:r>
          </a:p>
          <a:p>
            <a:pPr eaLnBrk="0" hangingPunct="0"/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аккуратен, тот людям приятен». </a:t>
            </a: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«Чистота – залог здоровья». </a:t>
            </a: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«Чисто жить – здоровым быть».</a:t>
            </a:r>
          </a:p>
        </p:txBody>
      </p:sp>
    </p:spTree>
    <p:extLst>
      <p:ext uri="{BB962C8B-B14F-4D97-AF65-F5344CB8AC3E}">
        <p14:creationId xmlns:p14="http://schemas.microsoft.com/office/powerpoint/2010/main" val="2589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7665" y="764704"/>
            <a:ext cx="7649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«Физкультминутка»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7483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Танцевально-ритмическая  физкультминутка.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Зарядка  для глаз «Дождик»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для рук  игра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кричалка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живёшь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-begom-ot-gipodinam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5966" y="3752273"/>
            <a:ext cx="5429256" cy="3239366"/>
          </a:xfrm>
          <a:prstGeom prst="star6">
            <a:avLst/>
          </a:prstGeom>
        </p:spPr>
      </p:pic>
    </p:spTree>
    <p:extLst>
      <p:ext uri="{BB962C8B-B14F-4D97-AF65-F5344CB8AC3E}">
        <p14:creationId xmlns:p14="http://schemas.microsoft.com/office/powerpoint/2010/main" val="16013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947744" y="980728"/>
            <a:ext cx="105336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Остановка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«Нет- вредным привычкам»</a:t>
            </a: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«»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Побороть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дурные привычки, лучше сегодня, чем завтра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Конфуций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Скажем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вредным привычкам – НЕТ!</a:t>
            </a:r>
          </a:p>
          <a:p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   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14" descr="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03356"/>
            <a:ext cx="27368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3627[1]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082" y="3032665"/>
            <a:ext cx="272732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3965" y="6237312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урение</a:t>
            </a:r>
            <a:endParaRPr lang="ru-RU" dirty="0"/>
          </a:p>
        </p:txBody>
      </p:sp>
      <p:pic>
        <p:nvPicPr>
          <p:cNvPr id="8" name="Picture 4" descr="19713M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038" y="2992237"/>
            <a:ext cx="244951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6421978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421978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Наркомания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5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456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Елизавета</cp:lastModifiedBy>
  <cp:revision>16</cp:revision>
  <dcterms:created xsi:type="dcterms:W3CDTF">2013-08-24T17:56:57Z</dcterms:created>
  <dcterms:modified xsi:type="dcterms:W3CDTF">2013-08-29T17:06:10Z</dcterms:modified>
</cp:coreProperties>
</file>