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3" r:id="rId2"/>
    <p:sldId id="274" r:id="rId3"/>
    <p:sldId id="263" r:id="rId4"/>
    <p:sldId id="269" r:id="rId5"/>
    <p:sldId id="280" r:id="rId6"/>
    <p:sldId id="268" r:id="rId7"/>
    <p:sldId id="281" r:id="rId8"/>
    <p:sldId id="264" r:id="rId9"/>
    <p:sldId id="282" r:id="rId10"/>
    <p:sldId id="276" r:id="rId11"/>
    <p:sldId id="283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FFFF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7" autoAdjust="0"/>
    <p:restoredTop sz="94665" autoAdjust="0"/>
  </p:normalViewPr>
  <p:slideViewPr>
    <p:cSldViewPr>
      <p:cViewPr varScale="1">
        <p:scale>
          <a:sx n="66" d="100"/>
          <a:sy n="66" d="100"/>
        </p:scale>
        <p:origin x="-4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5B8-0424-4BAF-898E-6E150994174C}" type="datetimeFigureOut">
              <a:rPr lang="ru-RU" smtClean="0"/>
              <a:pPr/>
              <a:t>23.11.2011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0710-4AAE-4DE4-903B-5D6EEFAD5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5B8-0424-4BAF-898E-6E150994174C}" type="datetimeFigureOut">
              <a:rPr lang="ru-RU" smtClean="0"/>
              <a:pPr/>
              <a:t>23.11.2011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0710-4AAE-4DE4-903B-5D6EEFAD5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5B8-0424-4BAF-898E-6E150994174C}" type="datetimeFigureOut">
              <a:rPr lang="ru-RU" smtClean="0"/>
              <a:pPr/>
              <a:t>23.11.2011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0710-4AAE-4DE4-903B-5D6EEFAD5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5B8-0424-4BAF-898E-6E150994174C}" type="datetimeFigureOut">
              <a:rPr lang="ru-RU" smtClean="0"/>
              <a:pPr/>
              <a:t>23.11.2011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0710-4AAE-4DE4-903B-5D6EEFAD5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5B8-0424-4BAF-898E-6E150994174C}" type="datetimeFigureOut">
              <a:rPr lang="ru-RU" smtClean="0"/>
              <a:pPr/>
              <a:t>23.11.2011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0710-4AAE-4DE4-903B-5D6EEFAD5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5B8-0424-4BAF-898E-6E150994174C}" type="datetimeFigureOut">
              <a:rPr lang="ru-RU" smtClean="0"/>
              <a:pPr/>
              <a:t>23.11.2011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0710-4AAE-4DE4-903B-5D6EEFAD5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5B8-0424-4BAF-898E-6E150994174C}" type="datetimeFigureOut">
              <a:rPr lang="ru-RU" smtClean="0"/>
              <a:pPr/>
              <a:t>23.11.2011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0710-4AAE-4DE4-903B-5D6EEFAD5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5B8-0424-4BAF-898E-6E150994174C}" type="datetimeFigureOut">
              <a:rPr lang="ru-RU" smtClean="0"/>
              <a:pPr/>
              <a:t>23.11.2011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0710-4AAE-4DE4-903B-5D6EEFAD5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5B8-0424-4BAF-898E-6E150994174C}" type="datetimeFigureOut">
              <a:rPr lang="ru-RU" smtClean="0"/>
              <a:pPr/>
              <a:t>23.11.2011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0710-4AAE-4DE4-903B-5D6EEFAD5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5B8-0424-4BAF-898E-6E150994174C}" type="datetimeFigureOut">
              <a:rPr lang="ru-RU" smtClean="0"/>
              <a:pPr/>
              <a:t>23.11.2011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0710-4AAE-4DE4-903B-5D6EEFAD5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95B8-0424-4BAF-898E-6E150994174C}" type="datetimeFigureOut">
              <a:rPr lang="ru-RU" smtClean="0"/>
              <a:pPr/>
              <a:t>23.11.2011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0710-4AAE-4DE4-903B-5D6EEFAD5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95B8-0424-4BAF-898E-6E150994174C}" type="datetimeFigureOut">
              <a:rPr lang="ru-RU" smtClean="0"/>
              <a:pPr/>
              <a:t>23.11.2011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F0710-4AAE-4DE4-903B-5D6EEFAD56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4301"/>
          <a:stretch>
            <a:fillRect/>
          </a:stretch>
        </p:blipFill>
        <p:spPr bwMode="auto">
          <a:xfrm>
            <a:off x="0" y="0"/>
            <a:ext cx="9109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07504" y="4437112"/>
            <a:ext cx="8784976" cy="1528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normalizeH="0" baseline="0" noProof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Игра по правилам дорожного движения</a:t>
            </a:r>
            <a:endParaRPr kumimoji="0" lang="ru-RU" sz="6000" b="1" i="0" u="none" strike="noStrike" kern="1200" cap="all" normalizeH="0" baseline="0" noProof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  <a:hlinkClick r:id="" action="ppaction://hlinkshowjump?jump=nextsli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01427"/>
            <a:ext cx="5184575" cy="66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улировщик.jpg"/>
          <p:cNvPicPr>
            <a:picLocks noChangeAspect="1"/>
          </p:cNvPicPr>
          <p:nvPr/>
        </p:nvPicPr>
        <p:blipFill>
          <a:blip r:embed="rId2" cstate="print"/>
          <a:srcRect b="3731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b="114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3356992"/>
            <a:ext cx="8572560" cy="173220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1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Молодцы!</a:t>
            </a:r>
            <a:endParaRPr kumimoji="0" lang="ru-RU" sz="9600" b="1" i="1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47864" y="4581128"/>
            <a:ext cx="2376264" cy="21328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347864" y="116632"/>
            <a:ext cx="2295872" cy="223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47864" y="2348880"/>
            <a:ext cx="2359496" cy="22154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50008"/>
            <a:ext cx="2500330" cy="6393701"/>
          </a:xfrm>
        </p:spPr>
        <p:txBody>
          <a:bodyPr vert="wordArtVert"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5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ветофор.jpeg"/>
          <p:cNvPicPr>
            <a:picLocks noChangeAspect="1"/>
          </p:cNvPicPr>
          <p:nvPr/>
        </p:nvPicPr>
        <p:blipFill>
          <a:blip r:embed="rId2" cstate="print"/>
          <a:srcRect l="3363" r="-902" b="-1"/>
          <a:stretch>
            <a:fillRect/>
          </a:stretch>
        </p:blipFill>
        <p:spPr>
          <a:xfrm>
            <a:off x="370268" y="214290"/>
            <a:ext cx="2269008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доро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746" y="785794"/>
            <a:ext cx="2607488" cy="2085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перехо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14818"/>
            <a:ext cx="2680008" cy="1983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пешехо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3929066"/>
            <a:ext cx="2500330" cy="2333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sz="9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528" y="170080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155679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443711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6056" y="436510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556792"/>
            <a:ext cx="2549753" cy="222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293096"/>
            <a:ext cx="227157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149080"/>
            <a:ext cx="2569468" cy="25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дв. запр.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1643050"/>
            <a:ext cx="2000254" cy="2000254"/>
          </a:xfrm>
          <a:prstGeom prst="roundRect">
            <a:avLst>
              <a:gd name="adj" fmla="val 859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35696" y="548680"/>
            <a:ext cx="5715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sz="96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227687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1700808"/>
            <a:ext cx="80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220486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</a:blip>
          <a:srcRect l="12698" r="9525"/>
          <a:stretch>
            <a:fillRect/>
          </a:stretch>
        </p:blipFill>
        <p:spPr bwMode="auto">
          <a:xfrm>
            <a:off x="0" y="2852936"/>
            <a:ext cx="293234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5D09B"/>
              </a:clrFrom>
              <a:clrTo>
                <a:srgbClr val="E5D0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420888"/>
            <a:ext cx="5112568" cy="383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7596" y="2780928"/>
            <a:ext cx="3136404" cy="303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D09B"/>
              </a:clrFrom>
              <a:clrTo>
                <a:srgbClr val="E5D0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836712"/>
            <a:ext cx="9145016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Угадай-ка</a:t>
            </a:r>
            <a:endParaRPr lang="ru-RU" sz="8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432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1628800"/>
            <a:ext cx="309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1490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4005064"/>
            <a:ext cx="4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005064"/>
            <a:ext cx="2617664" cy="261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5D09B"/>
              </a:clrFrom>
              <a:clrTo>
                <a:srgbClr val="E5D0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149080"/>
            <a:ext cx="380391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5D09B"/>
              </a:clrFrom>
              <a:clrTo>
                <a:srgbClr val="E5D0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6433" y="1628800"/>
            <a:ext cx="3457567" cy="259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119"/>
          <a:stretch>
            <a:fillRect/>
          </a:stretch>
        </p:blipFill>
        <p:spPr bwMode="auto">
          <a:xfrm>
            <a:off x="1259632" y="1628800"/>
            <a:ext cx="3059806" cy="237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88640"/>
            <a:ext cx="655272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32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ЗАГАДКИ</vt:lpstr>
      <vt:lpstr>Угадай-ка</vt:lpstr>
      <vt:lpstr>Слайд 5</vt:lpstr>
      <vt:lpstr>Угадай-ка</vt:lpstr>
      <vt:lpstr>Слайд 7</vt:lpstr>
      <vt:lpstr>Угадай-ка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по правилам дорожного движения</dc:title>
  <dc:creator>марина</dc:creator>
  <cp:lastModifiedBy>user1</cp:lastModifiedBy>
  <cp:revision>23</cp:revision>
  <dcterms:created xsi:type="dcterms:W3CDTF">2011-11-21T13:43:03Z</dcterms:created>
  <dcterms:modified xsi:type="dcterms:W3CDTF">2011-11-23T06:53:20Z</dcterms:modified>
</cp:coreProperties>
</file>