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7" r:id="rId3"/>
    <p:sldId id="262" r:id="rId4"/>
    <p:sldId id="258" r:id="rId5"/>
    <p:sldId id="265" r:id="rId6"/>
    <p:sldId id="264" r:id="rId7"/>
    <p:sldId id="266" r:id="rId8"/>
    <p:sldId id="267" r:id="rId9"/>
    <p:sldId id="270" r:id="rId10"/>
    <p:sldId id="269" r:id="rId11"/>
    <p:sldId id="268" r:id="rId12"/>
    <p:sldId id="263" r:id="rId13"/>
    <p:sldId id="271" r:id="rId14"/>
    <p:sldId id="273" r:id="rId15"/>
    <p:sldId id="274" r:id="rId16"/>
    <p:sldId id="272" r:id="rId17"/>
    <p:sldId id="260" r:id="rId18"/>
    <p:sldId id="261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985462-AD4F-4B78-9EA0-046B026A4E6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F25481-5A25-4F28-9666-C088B23A3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FA8C28-9E95-4002-B804-74C5510EA5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C28944-13A4-4E07-A94D-63E373A5F0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3D726-64CD-4266-A8C5-FC098B1ADA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03D726-64CD-4266-A8C5-FC098B1ADA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0E56A-3C26-482E-A079-1F967C1D6A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84A4D0-A5D6-45C9-A99A-6A70340206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45B2-A4B1-4BCE-8F8E-B16F9A30F203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7FF7-A3A1-47D9-8B8F-6151AD5B96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61D7-C517-411C-BF87-3DFBCEC0CCA3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6F6F-892C-47CB-8C45-2FB9A2264E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FBA9-55E2-4BE8-A36B-DEA7057F600D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AF51-FCD2-4C04-8355-159FD55DB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7F16-687F-45E0-BB98-6F25F6B62163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EAE2-7CCC-4FCE-8429-AC55A3C0B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3783-C58C-4115-B7E2-5C79344743C5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27C9-4AB3-4884-B817-5B4FE0A81C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193E-B4FD-444E-B2E8-FD204733F23D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3419-C556-4651-A2BC-39094941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C6AE-4A6B-447C-BB66-B1F1579026CD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8C5E-0F27-4FAA-A641-C8E95D3408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BB45-C8FC-40B9-A120-63D6CEDE7E2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04E1-0AE6-4A19-B48B-A13141D4AC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7B77-0429-47DA-B5DF-D11EB977DAAB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992F-D092-4F3F-9548-04120952B9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2770-4BEC-4DDA-9F6F-B22BA171C50A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B399-EFE1-4C88-A41D-A75DD3444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A470-018E-4793-B402-832E0C4FE972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F3055-CC03-4325-A54B-522B34DC5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697EA-6298-42E3-BA3D-65344A9A22DB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9FC49B-1444-4F72-85B2-D03D9BF120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7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>
            <a:spLocks noChangeArrowheads="1"/>
          </p:cNvSpPr>
          <p:nvPr/>
        </p:nvSpPr>
        <p:spPr bwMode="auto">
          <a:xfrm rot="-587038">
            <a:off x="5081588" y="4897438"/>
            <a:ext cx="2970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7A0000"/>
                </a:solidFill>
                <a:latin typeface="Garamond" pitchFamily="18" charset="0"/>
              </a:rPr>
              <a:t>1 </a:t>
            </a:r>
            <a:r>
              <a:rPr lang="ru-RU" i="1" dirty="0">
                <a:solidFill>
                  <a:srgbClr val="7A0000"/>
                </a:solidFill>
                <a:latin typeface="Garamond" pitchFamily="18" charset="0"/>
              </a:rPr>
              <a:t>сентября -          День </a:t>
            </a:r>
          </a:p>
          <a:p>
            <a:r>
              <a:rPr lang="ru-RU" i="1" dirty="0">
                <a:solidFill>
                  <a:srgbClr val="7A0000"/>
                </a:solidFill>
                <a:latin typeface="Garamond" pitchFamily="18" charset="0"/>
              </a:rPr>
              <a:t>                               Знаний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5393" y="1285860"/>
            <a:ext cx="416011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Поздравляем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ln w="50800"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1 сентября!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5672" y="2571744"/>
            <a:ext cx="736932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Развиваться- значит учиться различать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скрытые движения в жизни, искусстве,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рироде, науке, в людях.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2500306"/>
            <a:ext cx="853535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«Учиться трудно,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ибо учение- умственный труд,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он едва ли не самый тяжелый труд для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Человека. Мечтать легко и приятно, но думать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трудно.» К.Д. Ушинский.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43240" y="1214422"/>
            <a:ext cx="5013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сосредоточить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внимание?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786058"/>
            <a:ext cx="4733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 algn="ctr">
              <a:buAutoNum type="arabicParenR"/>
            </a:pPr>
            <a:r>
              <a:rPr lang="ru-RU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Принять правильную позу</a:t>
            </a:r>
          </a:p>
          <a:p>
            <a:pPr marL="457200" indent="-457200" algn="ctr">
              <a:buAutoNum type="arabicParenR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Слушать</a:t>
            </a:r>
          </a:p>
          <a:p>
            <a:pPr marL="457200" indent="-457200"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_47e7b_163ea8f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071810"/>
            <a:ext cx="3780407" cy="3122616"/>
          </a:xfrm>
          <a:prstGeom prst="rect">
            <a:avLst/>
          </a:prstGeom>
        </p:spPr>
      </p:pic>
      <p:pic>
        <p:nvPicPr>
          <p:cNvPr id="9" name="Рисунок 8" descr="img_2410ecb54e7704cb00763e83b84c24d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642918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mujboyuats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785794"/>
            <a:ext cx="3972715" cy="2609853"/>
          </a:xfrm>
          <a:prstGeom prst="rect">
            <a:avLst/>
          </a:prstGeom>
        </p:spPr>
      </p:pic>
      <p:pic>
        <p:nvPicPr>
          <p:cNvPr id="7" name="Рисунок 6" descr="negative%20though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2143116"/>
            <a:ext cx="2609088" cy="3657600"/>
          </a:xfrm>
          <a:prstGeom prst="rect">
            <a:avLst/>
          </a:prstGeom>
        </p:spPr>
      </p:pic>
      <p:pic>
        <p:nvPicPr>
          <p:cNvPr id="10" name="Рисунок 9" descr="0_248f0_54ba6c0b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3286124"/>
            <a:ext cx="442915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857232"/>
            <a:ext cx="453669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Способы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улучшения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навыков слушания: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86058"/>
            <a:ext cx="719190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algn="ctr">
              <a:buAutoNum type="arabicParenR"/>
            </a:pP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Учиться сосредотачиваться (Можно путем решения</a:t>
            </a:r>
          </a:p>
          <a:p>
            <a:pPr marL="342900" indent="-342900"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многодейственных примеров 2+3+5-2*4=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)</a:t>
            </a:r>
          </a:p>
          <a:p>
            <a:pPr marL="342900" indent="-342900"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2) Отключиться от того, что отвлекает</a:t>
            </a:r>
          </a:p>
          <a:p>
            <a:pPr marL="342900" indent="-342900"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3) Повторяйте про себя. Если вы не сможете это сделать вы</a:t>
            </a:r>
          </a:p>
          <a:p>
            <a:pPr marL="342900" indent="-342900"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 запомните и не выполните правильно.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0" y="2071678"/>
            <a:ext cx="275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Память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357422" y="3071810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15008" y="3000372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0100" y="3929066"/>
            <a:ext cx="33016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Не произвольная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857628"/>
            <a:ext cx="42643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Волевая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(в школе заучивание стихов)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27450">
            <a:off x="947738" y="1947863"/>
            <a:ext cx="247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4200000" algn="tl" rotWithShape="0">
              <a:srgbClr val="FFCC99">
                <a:alpha val="92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27450">
            <a:off x="947738" y="3090863"/>
            <a:ext cx="247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4200000" algn="tl" rotWithShape="0">
              <a:srgbClr val="FFCC99">
                <a:alpha val="92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227450">
            <a:off x="947738" y="4162425"/>
            <a:ext cx="247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4200000" algn="tl" rotWithShape="0">
              <a:srgbClr val="FFCC99">
                <a:alpha val="92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14480" y="3714752"/>
            <a:ext cx="59142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Таблетка, школа, дежурный,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облако, ромашка, класс, память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285860"/>
            <a:ext cx="68759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Постарайтесь запомнить, 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как можно больше слов!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1071546"/>
            <a:ext cx="6551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Как улучшить память?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785926"/>
            <a:ext cx="79894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«Запомнить умеет тот, кто умеет быть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внимательным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 (С. Джонсон)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9086" y="2967335"/>
            <a:ext cx="2085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Память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572132" y="350043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714612" y="3714752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143504" y="357187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321967" y="3750471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679025" y="3821909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786050" y="3571876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57290" y="4000504"/>
            <a:ext cx="15456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Зрительная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4876" y="4143380"/>
            <a:ext cx="12529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слуховая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4143380"/>
            <a:ext cx="147386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логическая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99632" y="4572008"/>
            <a:ext cx="12582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образная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57356" y="4714884"/>
            <a:ext cx="17732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двигательная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3857628"/>
            <a:ext cx="20685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эмоциональная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43240" y="785794"/>
            <a:ext cx="27777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Вывод:</a:t>
            </a:r>
          </a:p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000240"/>
            <a:ext cx="739208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бы легче и радостнее училось 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Необходимо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натренировать </a:t>
            </a:r>
          </a:p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внимание, память, слух.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 не забывать главный закон: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286256"/>
            <a:ext cx="8372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руд, настойчивость, 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егулярность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1500174"/>
            <a:ext cx="53661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Легко ли учиться?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" name="Рисунок 6" descr="smile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3143248"/>
            <a:ext cx="1928826" cy="1928826"/>
          </a:xfrm>
          <a:prstGeom prst="rect">
            <a:avLst/>
          </a:prstGeom>
        </p:spPr>
      </p:pic>
      <p:pic>
        <p:nvPicPr>
          <p:cNvPr id="9" name="Рисунок 8" descr="57059719_1269778423_4510_msg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3214686"/>
            <a:ext cx="1857388" cy="1808964"/>
          </a:xfrm>
          <a:prstGeom prst="rect">
            <a:avLst/>
          </a:prstGeom>
        </p:spPr>
      </p:pic>
      <p:pic>
        <p:nvPicPr>
          <p:cNvPr id="10" name="Рисунок 9" descr="white_50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3000372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2651" y="2571744"/>
            <a:ext cx="853535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«Учиться трудно, 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ибо учение- умственный труд,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он едва ли не самый тяжелый труд для</a:t>
            </a:r>
          </a:p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Человека. Мечтать легко и приятно, но думать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трудно.» К.Д. Ушинский.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2285992"/>
            <a:ext cx="76472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нужно сделать,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Что бы учиться стало легче?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361" y="3643314"/>
            <a:ext cx="79904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необходимо для хорошей учебы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2071678"/>
            <a:ext cx="6219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Умственный труд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1509" y="2967335"/>
            <a:ext cx="65010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Научиться думать, 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самая трудная задача ученика.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3306" y="1428736"/>
            <a:ext cx="3878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Внимание!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2428868"/>
            <a:ext cx="871539" cy="1263100"/>
          </a:xfrm>
          <a:prstGeom prst="rect">
            <a:avLst/>
          </a:prstGeom>
        </p:spPr>
      </p:pic>
      <p:pic>
        <p:nvPicPr>
          <p:cNvPr id="10" name="Рисунок 9" descr="images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3" y="2428869"/>
            <a:ext cx="1214446" cy="1214446"/>
          </a:xfrm>
          <a:prstGeom prst="rect">
            <a:avLst/>
          </a:prstGeom>
        </p:spPr>
      </p:pic>
      <p:pic>
        <p:nvPicPr>
          <p:cNvPr id="11" name="Рисунок 10" descr="images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1" y="2428868"/>
            <a:ext cx="1558436" cy="1143008"/>
          </a:xfrm>
          <a:prstGeom prst="rect">
            <a:avLst/>
          </a:prstGeom>
        </p:spPr>
      </p:pic>
      <p:pic>
        <p:nvPicPr>
          <p:cNvPr id="12" name="Рисунок 11" descr="images (5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3" y="2428869"/>
            <a:ext cx="1357322" cy="1357322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1670" y="3714752"/>
            <a:ext cx="1285884" cy="1285884"/>
          </a:xfrm>
          <a:prstGeom prst="rect">
            <a:avLst/>
          </a:prstGeom>
        </p:spPr>
      </p:pic>
      <p:pic>
        <p:nvPicPr>
          <p:cNvPr id="14" name="Рисунок 13" descr="images (4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3714752"/>
            <a:ext cx="1428760" cy="1285884"/>
          </a:xfrm>
          <a:prstGeom prst="rect">
            <a:avLst/>
          </a:prstGeom>
        </p:spPr>
      </p:pic>
      <p:pic>
        <p:nvPicPr>
          <p:cNvPr id="16" name="Рисунок 15" descr="images (6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3714752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142984"/>
            <a:ext cx="277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Вывод: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5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0_5b0ab_31a270ea_XL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00562" y="3571876"/>
            <a:ext cx="4175132" cy="28390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00496" y="1142984"/>
            <a:ext cx="2777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Вывод: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2000">
                <a:schemeClr val="tx2">
                  <a:alpha val="50000"/>
                </a:schemeClr>
              </a:gs>
              <a:gs pos="100000">
                <a:srgbClr val="66301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1" name="Рисунок 6" descr="0_8d705_4ec530c8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 rot="16200000" flipV="1">
            <a:off x="1535885" y="-750123"/>
            <a:ext cx="6143668" cy="8358246"/>
          </a:xfrm>
          <a:prstGeom prst="frame">
            <a:avLst>
              <a:gd name="adj1" fmla="val 7951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Иятта\Рабочий стол\ЭТО СРОЧНО\Новая папка\звоноче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5000625"/>
            <a:ext cx="1500187" cy="1468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2571744"/>
            <a:ext cx="7606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Быть внимательным- </a:t>
            </a:r>
          </a:p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это значит </a:t>
            </a:r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следить за чем либо </a:t>
            </a:r>
          </a:p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происходящим.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934B21"/>
      </a:dk1>
      <a:lt1>
        <a:sysClr val="window" lastClr="FFFFFF"/>
      </a:lt1>
      <a:dk2>
        <a:srgbClr val="FFF2CB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250</TotalTime>
  <Words>296</Words>
  <Application>Microsoft Office PowerPoint</Application>
  <PresentationFormat>Экран (4:3)</PresentationFormat>
  <Paragraphs>85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1-Ж КЛЕСС</cp:lastModifiedBy>
  <cp:revision>27</cp:revision>
  <dcterms:created xsi:type="dcterms:W3CDTF">2012-08-17T15:28:45Z</dcterms:created>
  <dcterms:modified xsi:type="dcterms:W3CDTF">2012-08-31T09:26:53Z</dcterms:modified>
</cp:coreProperties>
</file>