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42B-D32F-4A22-8E78-487E5F9BA810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BEEB-2A58-4187-B2A5-AFCB6BA4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0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342B-D32F-4A22-8E78-487E5F9BA810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BEEB-2A58-4187-B2A5-AFCB6BA4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5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80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</a:rPr>
              <a:t>Правила</a:t>
            </a:r>
            <a:br>
              <a:rPr lang="ru-RU" sz="80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80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</a:rPr>
              <a:t>дорожного</a:t>
            </a:r>
            <a:br>
              <a:rPr lang="ru-RU" sz="80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ru-RU" sz="80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</a:rPr>
              <a:t>движения</a:t>
            </a:r>
            <a:r>
              <a:rPr lang="ru-RU" sz="4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br>
              <a:rPr lang="ru-RU" sz="4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endParaRPr lang="ru-RU" sz="42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0494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Вспомним ПДД вместе с агитбригадой «Светофорик»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909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cap="none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ДОРОГИЕ РЕБЯТА! </a:t>
            </a:r>
            <a:br>
              <a:rPr lang="ru-RU" sz="3200" cap="none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cap="none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-36872"/>
            <a:ext cx="9193161" cy="68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757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cap="none" smtClean="0">
                <a:ln>
                  <a:noFill/>
                </a:ln>
                <a:solidFill>
                  <a:srgbClr val="002060"/>
                </a:solidFill>
              </a:rPr>
              <a:t>Эмблема отряда ЮИД МОУ Мальчевская СОШ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8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cap="none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РЕБЯТА!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2977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Будь особенно внимателен, когда обзору мешает препятствие!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447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47663" eaLnBrk="1" hangingPunct="1">
              <a:defRPr/>
            </a:pPr>
            <a:r>
              <a:rPr lang="ru-RU" sz="40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Будь внимателен, когда обзору мешает препятствие!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2759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53832" cy="68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4852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cap="none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</a:rPr>
              <a:t>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858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7907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6" y="0"/>
            <a:ext cx="927652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9207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0238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30"/>
            <a:ext cx="9148039" cy="68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4561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777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6143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624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0000"/>
                </a:solidFill>
              </a:rPr>
              <a:t>Экскурс в историю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669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7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АЗБУКА ДОРОЖНЫХ</a:t>
            </a:r>
            <a:br>
              <a:rPr lang="ru-RU" sz="7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7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ЗНАКОВ</a:t>
            </a:r>
            <a:r>
              <a:rPr lang="ru-RU" sz="42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endParaRPr lang="ru-RU" sz="42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706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389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Предупреждающие </a:t>
            </a:r>
            <a:b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знаки 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96" y="0"/>
            <a:ext cx="916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4730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Запрещающие знаки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0339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Предписывающие знаки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941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CC0000"/>
                </a:solidFill>
              </a:rPr>
              <a:t>75 лет на страже безопасности</a:t>
            </a:r>
            <a:endParaRPr lang="ru-RU" sz="5400" dirty="0">
              <a:solidFill>
                <a:srgbClr val="C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633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Информационно-указательные знаки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8049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Знаки сервиса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872"/>
            <a:ext cx="9193161" cy="68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9273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</a:rPr>
              <a:t>Что показывает</a:t>
            </a:r>
            <a:r>
              <a:rPr lang="ru-RU" sz="4800" smtClean="0">
                <a:solidFill>
                  <a:srgbClr val="FF0000"/>
                </a:solidFill>
              </a:rPr>
              <a:t> инспектор ДПС?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6" y="0"/>
            <a:ext cx="9150936" cy="68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441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00"/>
                </a:solidFill>
              </a:rPr>
              <a:t>Мы ЮИДовцев отряд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перед вами встали в ряд!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1993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4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Наш девиз: </a:t>
            </a:r>
            <a:br>
              <a:rPr lang="ru-RU" sz="34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</a:br>
            <a:r>
              <a:rPr lang="ru-RU" sz="28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Мы за безопасность в бой идём,</a:t>
            </a:r>
            <a:br>
              <a:rPr lang="ru-RU" sz="28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</a:br>
            <a:r>
              <a:rPr lang="ru-RU" sz="28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Бой за ПДД ведём!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0208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00"/>
                </a:solidFill>
              </a:rPr>
              <a:t>Наши выступления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373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</a:rPr>
              <a:t>ФОТОГАЛЛЕРЕЯ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108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mtClean="0">
                <a:solidFill>
                  <a:srgbClr val="FF0000"/>
                </a:solidFill>
              </a:rPr>
              <a:t>Оформление  кабинета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307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cap="none" smtClean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</a:rPr>
              <a:t>Наши руководители: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3916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cap="none" smtClean="0">
                <a:ln>
                  <a:noFill/>
                </a:ln>
                <a:solidFill>
                  <a:srgbClr val="FF0000"/>
                </a:solidFill>
                <a:latin typeface="Arial" charset="0"/>
              </a:rPr>
              <a:t>Наши достижения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4841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C00000"/>
                </a:solidFill>
              </a:rPr>
              <a:t>В этом году гаи- ГИБДД исполняется 75 лет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" y="-27324"/>
            <a:ext cx="9180432" cy="68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00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cap="none" smtClean="0">
                <a:ln>
                  <a:noFill/>
                </a:ln>
                <a:solidFill>
                  <a:srgbClr val="000066"/>
                </a:solidFill>
                <a:latin typeface="Arial" charset="0"/>
              </a:rPr>
              <a:t>Цель: </a:t>
            </a:r>
            <a:r>
              <a:rPr lang="ru-RU" sz="2000" b="0" cap="none" smtClean="0">
                <a:ln>
                  <a:noFill/>
                </a:ln>
                <a:solidFill>
                  <a:srgbClr val="000066"/>
                </a:solidFill>
                <a:latin typeface="Arial" charset="0"/>
              </a:rPr>
              <a:t>воспитание общей высокой культуры, профессиональной ориентации, широкого привлечения ЮИД к пропаганде безопасного поведения на дорогах и улицах детей младшего среднего возраста.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4"/>
            <a:ext cx="9142273" cy="6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6934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</a:rPr>
              <a:t>История ГАИ - ГИБДД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352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FF00"/>
                </a:solidFill>
              </a:rPr>
              <a:t>Ответь на вопросы:</a:t>
            </a:r>
            <a:endParaRPr lang="ru-RU" sz="540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970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9300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898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Ткаченко А.А.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98448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3005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9057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cap="none" smtClean="0">
                <a:ln>
                  <a:noFill/>
                </a:ln>
                <a:solidFill>
                  <a:srgbClr val="CC0000"/>
                </a:solidFill>
                <a:latin typeface="Arial" charset="0"/>
              </a:rPr>
              <a:t>РОДНЫЕ БРАТЬЯ</a:t>
            </a:r>
            <a:endParaRPr lang="ru-RU" sz="4800" cap="none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0432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Правила движения пешеходов</a:t>
            </a:r>
            <a:r>
              <a:rPr lang="ru-RU" sz="5400" kern="1200" cap="all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endParaRPr lang="ru-RU" sz="54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124"/>
            <a:ext cx="9173497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8817"/>
      </p:ext>
    </p:extLst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129</Words>
  <Application>Microsoft Office PowerPoint</Application>
  <PresentationFormat>Экран (4:3)</PresentationFormat>
  <Paragraphs>31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Правила дорожного движения  </vt:lpstr>
      <vt:lpstr>Презентация PowerPoint</vt:lpstr>
      <vt:lpstr>75 лет на страже безопасности</vt:lpstr>
      <vt:lpstr>В этом году гаи- ГИБДД исполняется 75 лет</vt:lpstr>
      <vt:lpstr>Ткаченко А.А.</vt:lpstr>
      <vt:lpstr>Презентация PowerPoint</vt:lpstr>
      <vt:lpstr>Презентация PowerPoint</vt:lpstr>
      <vt:lpstr>РОДНЫЕ БРАТЬЯ</vt:lpstr>
      <vt:lpstr>Правила движения пешеходов </vt:lpstr>
      <vt:lpstr>Вспомним ПДД вместе с агитбригадой «Светофорик»</vt:lpstr>
      <vt:lpstr>ДОРОГИЕ РЕБЯТА!  </vt:lpstr>
      <vt:lpstr>Эмблема отряда ЮИД МОУ Мальчевская СОШ</vt:lpstr>
      <vt:lpstr>РЕБЯТА!</vt:lpstr>
      <vt:lpstr>Будь особенно внимателен, когда обзору мешает препятствие!</vt:lpstr>
      <vt:lpstr>Будь внимателен, когда обзору мешает препятствие!</vt:lpstr>
      <vt:lpstr>Презентация PowerPoint</vt:lpstr>
      <vt:lpstr>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 в историю</vt:lpstr>
      <vt:lpstr>АЗБУКА ДОРОЖНЫХ ЗНАКОВ </vt:lpstr>
      <vt:lpstr>Презентация PowerPoint</vt:lpstr>
      <vt:lpstr>Предупреждающие  знаки </vt:lpstr>
      <vt:lpstr>Запрещающие знаки</vt:lpstr>
      <vt:lpstr>Предписывающие знаки</vt:lpstr>
      <vt:lpstr>Информационно-указательные знаки</vt:lpstr>
      <vt:lpstr>Знаки сервиса</vt:lpstr>
      <vt:lpstr>Что показывает инспектор ДПС?</vt:lpstr>
      <vt:lpstr>Мы ЮИДовцев отряд перед вами встали в ряд!</vt:lpstr>
      <vt:lpstr>Наш девиз:  Мы за безопасность в бой идём, Бой за ПДД ведём!</vt:lpstr>
      <vt:lpstr>Наши выступления</vt:lpstr>
      <vt:lpstr>ФОТОГАЛЛЕРЕЯ</vt:lpstr>
      <vt:lpstr>Оформление  кабинета</vt:lpstr>
      <vt:lpstr>Наши руководители:</vt:lpstr>
      <vt:lpstr>Наши достижения</vt:lpstr>
      <vt:lpstr>Цель: воспитание общей высокой культуры, профессиональной ориентации, широкого привлечения ЮИД к пропаганде безопасного поведения на дорогах и улицах детей младшего среднего возраста.</vt:lpstr>
      <vt:lpstr>История ГАИ - ГИБДД</vt:lpstr>
      <vt:lpstr>Ответь на вопросы: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Manager6</dc:creator>
  <cp:lastModifiedBy>Manager6</cp:lastModifiedBy>
  <cp:revision>11</cp:revision>
  <dcterms:created xsi:type="dcterms:W3CDTF">2012-05-26T09:55:43Z</dcterms:created>
  <dcterms:modified xsi:type="dcterms:W3CDTF">2012-05-26T10:45:59Z</dcterms:modified>
</cp:coreProperties>
</file>