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8" r:id="rId3"/>
    <p:sldId id="269" r:id="rId4"/>
    <p:sldId id="270" r:id="rId5"/>
    <p:sldId id="271" r:id="rId6"/>
    <p:sldId id="272" r:id="rId7"/>
    <p:sldId id="257" r:id="rId8"/>
    <p:sldId id="260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4" r:id="rId19"/>
    <p:sldId id="282" r:id="rId20"/>
    <p:sldId id="283" r:id="rId21"/>
    <p:sldId id="285" r:id="rId22"/>
    <p:sldId id="286" r:id="rId23"/>
    <p:sldId id="28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2" autoAdjust="0"/>
    <p:restoredTop sz="56447" autoAdjust="0"/>
  </p:normalViewPr>
  <p:slideViewPr>
    <p:cSldViewPr>
      <p:cViewPr varScale="1">
        <p:scale>
          <a:sx n="40" d="100"/>
          <a:sy n="40" d="100"/>
        </p:scale>
        <p:origin x="-17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B965B-9341-4887-87FB-F895FEA9472B}" type="datetimeFigureOut">
              <a:rPr lang="ru-RU" smtClean="0"/>
              <a:t>08.06.2012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F822A-3ED7-44BF-9260-5FC8442D6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43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F822A-3ED7-44BF-9260-5FC8442D64B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631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F822A-3ED7-44BF-9260-5FC8442D64B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575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F822A-3ED7-44BF-9260-5FC8442D64B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427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F822A-3ED7-44BF-9260-5FC8442D64BB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294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F822A-3ED7-44BF-9260-5FC8442D64BB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63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</a:t>
            </a:r>
            <a:r>
              <a:rPr lang="ru-RU" dirty="0" err="1" smtClean="0"/>
              <a:t>Безнең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сыйныф</a:t>
            </a:r>
            <a:r>
              <a:rPr lang="ru-RU" baseline="0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Без, </a:t>
            </a:r>
            <a:r>
              <a:rPr lang="ru-RU" dirty="0" err="1" smtClean="0"/>
              <a:t>быел</a:t>
            </a:r>
            <a:r>
              <a:rPr lang="ru-RU" dirty="0" smtClean="0"/>
              <a:t> 2010 </a:t>
            </a:r>
            <a:r>
              <a:rPr lang="ru-RU" dirty="0" err="1" smtClean="0"/>
              <a:t>нчы</a:t>
            </a:r>
            <a:r>
              <a:rPr lang="ru-RU" dirty="0" smtClean="0"/>
              <a:t> </a:t>
            </a:r>
            <a:r>
              <a:rPr lang="ru-RU" dirty="0" err="1" smtClean="0"/>
              <a:t>елның</a:t>
            </a:r>
            <a:r>
              <a:rPr lang="ru-RU" dirty="0" smtClean="0"/>
              <a:t> 1 </a:t>
            </a:r>
            <a:r>
              <a:rPr lang="ru-RU" dirty="0" err="1" smtClean="0"/>
              <a:t>нче</a:t>
            </a:r>
            <a:r>
              <a:rPr lang="ru-RU" dirty="0" smtClean="0"/>
              <a:t> </a:t>
            </a:r>
            <a:r>
              <a:rPr lang="ru-RU" dirty="0" err="1" smtClean="0"/>
              <a:t>сентябрендә</a:t>
            </a:r>
            <a:r>
              <a:rPr lang="ru-RU" dirty="0" smtClean="0"/>
              <a:t> </a:t>
            </a:r>
            <a:r>
              <a:rPr lang="ru-RU" dirty="0" err="1" smtClean="0"/>
              <a:t>Чертуш</a:t>
            </a:r>
            <a:r>
              <a:rPr lang="ru-RU" dirty="0" smtClean="0"/>
              <a:t> </a:t>
            </a:r>
            <a:r>
              <a:rPr lang="ru-RU" dirty="0" err="1" smtClean="0"/>
              <a:t>төп</a:t>
            </a:r>
            <a:r>
              <a:rPr lang="ru-RU" dirty="0" smtClean="0"/>
              <a:t> </a:t>
            </a:r>
            <a:r>
              <a:rPr lang="ru-RU" dirty="0" err="1" smtClean="0"/>
              <a:t>гомуми</a:t>
            </a:r>
            <a:r>
              <a:rPr lang="ru-RU" dirty="0" smtClean="0"/>
              <a:t> </a:t>
            </a:r>
            <a:r>
              <a:rPr lang="ru-RU" dirty="0" err="1" smtClean="0"/>
              <a:t>белем</a:t>
            </a:r>
            <a:r>
              <a:rPr lang="ru-RU" dirty="0" smtClean="0"/>
              <a:t> </a:t>
            </a:r>
            <a:r>
              <a:rPr lang="ru-RU" dirty="0" err="1" smtClean="0"/>
              <a:t>бирү</a:t>
            </a:r>
            <a:r>
              <a:rPr lang="ru-RU" dirty="0" smtClean="0"/>
              <a:t> </a:t>
            </a:r>
            <a:r>
              <a:rPr lang="ru-RU" dirty="0" err="1" smtClean="0"/>
              <a:t>мәктәбенең</a:t>
            </a:r>
            <a:r>
              <a:rPr lang="ru-RU" dirty="0" smtClean="0"/>
              <a:t> 1 </a:t>
            </a:r>
            <a:r>
              <a:rPr lang="ru-RU" dirty="0" err="1" smtClean="0"/>
              <a:t>нче</a:t>
            </a:r>
            <a:r>
              <a:rPr lang="ru-RU" dirty="0" smtClean="0"/>
              <a:t> </a:t>
            </a:r>
            <a:r>
              <a:rPr lang="ru-RU" dirty="0" err="1" smtClean="0"/>
              <a:t>сыйныфына</a:t>
            </a:r>
            <a:r>
              <a:rPr lang="ru-RU" dirty="0" smtClean="0"/>
              <a:t> 5 </a:t>
            </a:r>
            <a:r>
              <a:rPr lang="ru-RU" dirty="0" err="1" smtClean="0"/>
              <a:t>укучы</a:t>
            </a:r>
            <a:r>
              <a:rPr lang="ru-RU" dirty="0" smtClean="0"/>
              <a:t> (1 </a:t>
            </a:r>
            <a:r>
              <a:rPr lang="ru-RU" dirty="0" err="1" smtClean="0"/>
              <a:t>малай</a:t>
            </a:r>
            <a:r>
              <a:rPr lang="ru-RU" dirty="0" smtClean="0"/>
              <a:t>, 4 </a:t>
            </a:r>
            <a:r>
              <a:rPr lang="ru-RU" dirty="0" err="1" smtClean="0"/>
              <a:t>кыз</a:t>
            </a:r>
            <a:r>
              <a:rPr lang="ru-RU" dirty="0" smtClean="0"/>
              <a:t>) </a:t>
            </a:r>
            <a:r>
              <a:rPr lang="ru-RU" dirty="0" err="1" smtClean="0"/>
              <a:t>укырга</a:t>
            </a:r>
            <a:r>
              <a:rPr lang="ru-RU" dirty="0" smtClean="0"/>
              <a:t> </a:t>
            </a:r>
            <a:r>
              <a:rPr lang="ru-RU" dirty="0" err="1" smtClean="0"/>
              <a:t>кердек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   </a:t>
            </a:r>
            <a:r>
              <a:rPr lang="ru-RU" dirty="0" err="1" smtClean="0"/>
              <a:t>Безне</a:t>
            </a:r>
            <a:r>
              <a:rPr lang="ru-RU" dirty="0" smtClean="0"/>
              <a:t>, 1 </a:t>
            </a:r>
            <a:r>
              <a:rPr lang="ru-RU" dirty="0" err="1" smtClean="0"/>
              <a:t>нче</a:t>
            </a:r>
            <a:r>
              <a:rPr lang="ru-RU" dirty="0" smtClean="0"/>
              <a:t> </a:t>
            </a:r>
            <a:r>
              <a:rPr lang="ru-RU" dirty="0" err="1" smtClean="0"/>
              <a:t>категорияле</a:t>
            </a:r>
            <a:r>
              <a:rPr lang="ru-RU" dirty="0" smtClean="0"/>
              <a:t>, </a:t>
            </a:r>
            <a:r>
              <a:rPr lang="ru-RU" dirty="0" err="1" smtClean="0"/>
              <a:t>мәктәптә</a:t>
            </a:r>
            <a:r>
              <a:rPr lang="ru-RU" dirty="0" smtClean="0"/>
              <a:t> 32 ел </a:t>
            </a:r>
            <a:r>
              <a:rPr lang="ru-RU" dirty="0" err="1" smtClean="0"/>
              <a:t>балалар</a:t>
            </a:r>
            <a:r>
              <a:rPr lang="ru-RU" dirty="0" smtClean="0"/>
              <a:t>  </a:t>
            </a:r>
            <a:r>
              <a:rPr lang="ru-RU" dirty="0" err="1" smtClean="0"/>
              <a:t>укыткан</a:t>
            </a:r>
            <a:r>
              <a:rPr lang="ru-RU" dirty="0" smtClean="0"/>
              <a:t> Хайруллина </a:t>
            </a:r>
            <a:r>
              <a:rPr lang="ru-RU" dirty="0" err="1" smtClean="0"/>
              <a:t>Гөлсинә</a:t>
            </a:r>
            <a:r>
              <a:rPr lang="ru-RU" dirty="0" smtClean="0"/>
              <a:t> </a:t>
            </a:r>
            <a:r>
              <a:rPr lang="ru-RU" dirty="0" err="1" smtClean="0"/>
              <a:t>Әсәдулла</a:t>
            </a:r>
            <a:r>
              <a:rPr lang="ru-RU" dirty="0" smtClean="0"/>
              <a:t> </a:t>
            </a:r>
            <a:r>
              <a:rPr lang="ru-RU" dirty="0" err="1" smtClean="0"/>
              <a:t>кызы</a:t>
            </a:r>
            <a:r>
              <a:rPr lang="ru-RU" dirty="0" smtClean="0"/>
              <a:t> </a:t>
            </a:r>
            <a:r>
              <a:rPr lang="ru-RU" dirty="0" err="1" smtClean="0"/>
              <a:t>үз</a:t>
            </a:r>
            <a:r>
              <a:rPr lang="ru-RU" dirty="0" smtClean="0"/>
              <a:t> канаты </a:t>
            </a:r>
            <a:r>
              <a:rPr lang="ru-RU" dirty="0" err="1" smtClean="0"/>
              <a:t>астына</a:t>
            </a:r>
            <a:r>
              <a:rPr lang="ru-RU" dirty="0" smtClean="0"/>
              <a:t> </a:t>
            </a:r>
            <a:r>
              <a:rPr lang="ru-RU" dirty="0" err="1" smtClean="0"/>
              <a:t>алды</a:t>
            </a:r>
            <a:r>
              <a:rPr lang="ru-RU" dirty="0" smtClean="0"/>
              <a:t>. </a:t>
            </a:r>
            <a:r>
              <a:rPr lang="ru-RU" dirty="0" err="1" smtClean="0"/>
              <a:t>Ата</a:t>
            </a:r>
            <a:r>
              <a:rPr lang="ru-RU" dirty="0" smtClean="0"/>
              <a:t> – </a:t>
            </a:r>
            <a:r>
              <a:rPr lang="ru-RU" dirty="0" err="1" smtClean="0"/>
              <a:t>аналар</a:t>
            </a:r>
            <a:r>
              <a:rPr lang="ru-RU" dirty="0" smtClean="0"/>
              <a:t> </a:t>
            </a:r>
            <a:r>
              <a:rPr lang="ru-RU" dirty="0" err="1" smtClean="0"/>
              <a:t>балаларының</a:t>
            </a:r>
            <a:r>
              <a:rPr lang="ru-RU" dirty="0" smtClean="0"/>
              <a:t> </a:t>
            </a:r>
            <a:r>
              <a:rPr lang="ru-RU" dirty="0" err="1" smtClean="0"/>
              <a:t>тәҗрибәле</a:t>
            </a:r>
            <a:r>
              <a:rPr lang="ru-RU" dirty="0" smtClean="0"/>
              <a:t> </a:t>
            </a:r>
            <a:r>
              <a:rPr lang="ru-RU" dirty="0" err="1" smtClean="0"/>
              <a:t>укытучыда</a:t>
            </a:r>
            <a:r>
              <a:rPr lang="ru-RU" dirty="0" smtClean="0"/>
              <a:t> </a:t>
            </a:r>
            <a:r>
              <a:rPr lang="ru-RU" dirty="0" err="1" smtClean="0"/>
              <a:t>укуына</a:t>
            </a:r>
            <a:r>
              <a:rPr lang="ru-RU" dirty="0" smtClean="0"/>
              <a:t> </a:t>
            </a:r>
            <a:r>
              <a:rPr lang="ru-RU" dirty="0" err="1" smtClean="0"/>
              <a:t>шат</a:t>
            </a:r>
            <a:r>
              <a:rPr lang="ru-RU" dirty="0" smtClean="0"/>
              <a:t>, ә без, </a:t>
            </a:r>
            <a:r>
              <a:rPr lang="ru-RU" dirty="0" err="1" smtClean="0"/>
              <a:t>укучылар</a:t>
            </a:r>
            <a:r>
              <a:rPr lang="ru-RU" dirty="0" smtClean="0"/>
              <a:t> </a:t>
            </a:r>
            <a:r>
              <a:rPr lang="ru-RU" dirty="0" err="1" smtClean="0"/>
              <a:t>Гөлсинә</a:t>
            </a:r>
            <a:r>
              <a:rPr lang="ru-RU" dirty="0" smtClean="0"/>
              <a:t> </a:t>
            </a:r>
            <a:r>
              <a:rPr lang="ru-RU" dirty="0" err="1" smtClean="0"/>
              <a:t>апабызны</a:t>
            </a:r>
            <a:r>
              <a:rPr lang="ru-RU" dirty="0" smtClean="0"/>
              <a:t> </a:t>
            </a:r>
            <a:r>
              <a:rPr lang="ru-RU" dirty="0" err="1" smtClean="0"/>
              <a:t>бик</a:t>
            </a:r>
            <a:r>
              <a:rPr lang="ru-RU" dirty="0" smtClean="0"/>
              <a:t> </a:t>
            </a:r>
            <a:r>
              <a:rPr lang="ru-RU" dirty="0" err="1" smtClean="0"/>
              <a:t>яратабыз</a:t>
            </a:r>
            <a:r>
              <a:rPr lang="ru-RU" dirty="0" smtClean="0"/>
              <a:t>, </a:t>
            </a:r>
            <a:r>
              <a:rPr lang="ru-RU" dirty="0" err="1" smtClean="0"/>
              <a:t>үз</a:t>
            </a:r>
            <a:r>
              <a:rPr lang="ru-RU" dirty="0" smtClean="0"/>
              <a:t> </a:t>
            </a:r>
            <a:r>
              <a:rPr lang="ru-RU" dirty="0" err="1" smtClean="0"/>
              <a:t>итәбез</a:t>
            </a:r>
            <a:r>
              <a:rPr lang="ru-RU" dirty="0" smtClean="0"/>
              <a:t>. </a:t>
            </a:r>
            <a:r>
              <a:rPr lang="ru-RU" dirty="0" err="1" smtClean="0"/>
              <a:t>Иртән</a:t>
            </a:r>
            <a:r>
              <a:rPr lang="ru-RU" dirty="0" smtClean="0"/>
              <a:t> </a:t>
            </a:r>
            <a:r>
              <a:rPr lang="ru-RU" dirty="0" err="1" smtClean="0"/>
              <a:t>мәктәпкә</a:t>
            </a:r>
            <a:r>
              <a:rPr lang="ru-RU" dirty="0" smtClean="0"/>
              <a:t> </a:t>
            </a:r>
            <a:r>
              <a:rPr lang="ru-RU" dirty="0" err="1" smtClean="0"/>
              <a:t>килгәнче</a:t>
            </a:r>
            <a:r>
              <a:rPr lang="ru-RU" dirty="0" smtClean="0"/>
              <a:t> </a:t>
            </a:r>
            <a:r>
              <a:rPr lang="ru-RU" dirty="0" err="1" smtClean="0"/>
              <a:t>сагынырга</a:t>
            </a:r>
            <a:r>
              <a:rPr lang="ru-RU" dirty="0" smtClean="0"/>
              <a:t> да </a:t>
            </a:r>
            <a:r>
              <a:rPr lang="ru-RU" dirty="0" err="1" smtClean="0"/>
              <a:t>өлгерәбез</a:t>
            </a:r>
            <a:r>
              <a:rPr lang="ru-RU" dirty="0" smtClean="0"/>
              <a:t>.</a:t>
            </a:r>
          </a:p>
          <a:p>
            <a:r>
              <a:rPr lang="ru-RU" dirty="0" smtClean="0"/>
              <a:t>1 </a:t>
            </a:r>
            <a:r>
              <a:rPr lang="ru-RU" dirty="0" err="1" smtClean="0"/>
              <a:t>нче</a:t>
            </a:r>
            <a:r>
              <a:rPr lang="ru-RU" dirty="0" smtClean="0"/>
              <a:t> сентябрь – </a:t>
            </a:r>
            <a:r>
              <a:rPr lang="ru-RU" dirty="0" err="1" smtClean="0"/>
              <a:t>Белем</a:t>
            </a:r>
            <a:r>
              <a:rPr lang="ru-RU" dirty="0" smtClean="0"/>
              <a:t> </a:t>
            </a:r>
            <a:r>
              <a:rPr lang="ru-RU" dirty="0" err="1" smtClean="0"/>
              <a:t>бәйрәме</a:t>
            </a:r>
            <a:r>
              <a:rPr lang="ru-RU" dirty="0" smtClean="0"/>
              <a:t> </a:t>
            </a:r>
            <a:r>
              <a:rPr lang="ru-RU" dirty="0" err="1" smtClean="0"/>
              <a:t>көнне</a:t>
            </a:r>
            <a:r>
              <a:rPr lang="ru-RU" dirty="0" smtClean="0"/>
              <a:t> без </a:t>
            </a:r>
            <a:r>
              <a:rPr lang="ru-RU" dirty="0" err="1" smtClean="0"/>
              <a:t>бергәләп</a:t>
            </a:r>
            <a:r>
              <a:rPr lang="ru-RU" dirty="0" smtClean="0"/>
              <a:t> </a:t>
            </a:r>
            <a:r>
              <a:rPr lang="ru-RU" dirty="0" err="1" smtClean="0"/>
              <a:t>мәктәп</a:t>
            </a:r>
            <a:r>
              <a:rPr lang="ru-RU" dirty="0" smtClean="0"/>
              <a:t> </a:t>
            </a:r>
            <a:r>
              <a:rPr lang="ru-RU" dirty="0" err="1" smtClean="0"/>
              <a:t>бусагасын</a:t>
            </a:r>
            <a:r>
              <a:rPr lang="ru-RU" dirty="0" smtClean="0"/>
              <a:t> </a:t>
            </a:r>
            <a:r>
              <a:rPr lang="ru-RU" dirty="0" err="1" smtClean="0"/>
              <a:t>атлап</a:t>
            </a:r>
            <a:r>
              <a:rPr lang="ru-RU" dirty="0" smtClean="0"/>
              <a:t> </a:t>
            </a:r>
            <a:r>
              <a:rPr lang="ru-RU" dirty="0" err="1" smtClean="0"/>
              <a:t>кердек</a:t>
            </a:r>
            <a:r>
              <a:rPr lang="ru-RU" dirty="0" smtClean="0"/>
              <a:t>. </a:t>
            </a:r>
            <a:r>
              <a:rPr lang="ru-RU" dirty="0" err="1" smtClean="0"/>
              <a:t>Әти</a:t>
            </a:r>
            <a:r>
              <a:rPr lang="ru-RU" dirty="0" smtClean="0"/>
              <a:t> - </a:t>
            </a:r>
            <a:r>
              <a:rPr lang="ru-RU" dirty="0" err="1" smtClean="0"/>
              <a:t>әниләребез</a:t>
            </a:r>
            <a:r>
              <a:rPr lang="ru-RU" dirty="0" smtClean="0"/>
              <a:t> </a:t>
            </a:r>
            <a:r>
              <a:rPr lang="ru-RU" dirty="0" err="1" smtClean="0"/>
              <a:t>безгә</a:t>
            </a:r>
            <a:r>
              <a:rPr lang="ru-RU" dirty="0" smtClean="0"/>
              <a:t> </a:t>
            </a:r>
            <a:r>
              <a:rPr lang="ru-RU" dirty="0" err="1" smtClean="0"/>
              <a:t>уку</a:t>
            </a:r>
            <a:r>
              <a:rPr lang="ru-RU" dirty="0" smtClean="0"/>
              <a:t> </a:t>
            </a:r>
            <a:r>
              <a:rPr lang="ru-RU" dirty="0" err="1" smtClean="0"/>
              <a:t>әсбаплары</a:t>
            </a:r>
            <a:r>
              <a:rPr lang="ru-RU" dirty="0" smtClean="0"/>
              <a:t> </a:t>
            </a:r>
            <a:r>
              <a:rPr lang="ru-RU" dirty="0" err="1" smtClean="0"/>
              <a:t>сатып</a:t>
            </a:r>
            <a:r>
              <a:rPr lang="ru-RU" dirty="0" smtClean="0"/>
              <a:t> </a:t>
            </a:r>
            <a:r>
              <a:rPr lang="ru-RU" dirty="0" err="1" smtClean="0"/>
              <a:t>алды</a:t>
            </a:r>
            <a:r>
              <a:rPr lang="ru-RU" dirty="0" smtClean="0"/>
              <a:t>. </a:t>
            </a:r>
            <a:r>
              <a:rPr lang="ru-RU" dirty="0" err="1" smtClean="0"/>
              <a:t>Алар</a:t>
            </a:r>
            <a:r>
              <a:rPr lang="ru-RU" dirty="0" smtClean="0"/>
              <a:t> </a:t>
            </a:r>
            <a:r>
              <a:rPr lang="ru-RU" dirty="0" err="1" smtClean="0"/>
              <a:t>белән</a:t>
            </a:r>
            <a:r>
              <a:rPr lang="ru-RU" dirty="0" smtClean="0"/>
              <a:t> </a:t>
            </a:r>
            <a:r>
              <a:rPr lang="ru-RU" dirty="0" err="1" smtClean="0"/>
              <a:t>таныштык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Бу</a:t>
            </a:r>
            <a:r>
              <a:rPr lang="ru-RU" dirty="0" smtClean="0"/>
              <a:t> - </a:t>
            </a:r>
            <a:r>
              <a:rPr lang="ru-RU" dirty="0" err="1" smtClean="0"/>
              <a:t>Әлифба</a:t>
            </a:r>
            <a:r>
              <a:rPr lang="ru-RU" dirty="0" smtClean="0"/>
              <a:t> </a:t>
            </a:r>
            <a:r>
              <a:rPr lang="ru-RU" dirty="0" err="1" smtClean="0"/>
              <a:t>китабы</a:t>
            </a:r>
            <a:endParaRPr lang="ru-RU" dirty="0" smtClean="0"/>
          </a:p>
          <a:p>
            <a:r>
              <a:rPr lang="ru-RU" dirty="0" err="1" smtClean="0"/>
              <a:t>Матур</a:t>
            </a:r>
            <a:r>
              <a:rPr lang="ru-RU" dirty="0" smtClean="0"/>
              <a:t> </a:t>
            </a:r>
            <a:r>
              <a:rPr lang="ru-RU" dirty="0" err="1" smtClean="0"/>
              <a:t>тышлы</a:t>
            </a:r>
            <a:r>
              <a:rPr lang="ru-RU" dirty="0" smtClean="0"/>
              <a:t>, </a:t>
            </a:r>
            <a:r>
              <a:rPr lang="ru-RU" dirty="0" err="1" smtClean="0"/>
              <a:t>өр</a:t>
            </a:r>
            <a:r>
              <a:rPr lang="ru-RU" dirty="0" smtClean="0"/>
              <a:t> </a:t>
            </a:r>
            <a:r>
              <a:rPr lang="ru-RU" dirty="0" err="1" smtClean="0"/>
              <a:t>яңа</a:t>
            </a:r>
            <a:r>
              <a:rPr lang="ru-RU" dirty="0" smtClean="0"/>
              <a:t>!</a:t>
            </a:r>
          </a:p>
          <a:p>
            <a:r>
              <a:rPr lang="ru-RU" dirty="0" err="1" smtClean="0"/>
              <a:t>Безгә</a:t>
            </a:r>
            <a:r>
              <a:rPr lang="ru-RU" dirty="0" smtClean="0"/>
              <a:t> </a:t>
            </a:r>
            <a:r>
              <a:rPr lang="ru-RU" dirty="0" err="1" smtClean="0"/>
              <a:t>кирәкле</a:t>
            </a:r>
            <a:r>
              <a:rPr lang="ru-RU" dirty="0" smtClean="0"/>
              <a:t> </a:t>
            </a:r>
            <a:r>
              <a:rPr lang="ru-RU" dirty="0" err="1" smtClean="0"/>
              <a:t>барлык</a:t>
            </a:r>
            <a:endParaRPr lang="ru-RU" dirty="0" smtClean="0"/>
          </a:p>
          <a:p>
            <a:r>
              <a:rPr lang="ru-RU" dirty="0" err="1" smtClean="0"/>
              <a:t>Хәрефләр</a:t>
            </a:r>
            <a:r>
              <a:rPr lang="ru-RU" dirty="0" smtClean="0"/>
              <a:t> </a:t>
            </a:r>
            <a:r>
              <a:rPr lang="ru-RU" dirty="0" err="1" smtClean="0"/>
              <a:t>тулган</a:t>
            </a:r>
            <a:r>
              <a:rPr lang="ru-RU" dirty="0" smtClean="0"/>
              <a:t> </a:t>
            </a:r>
            <a:r>
              <a:rPr lang="ru-RU" dirty="0" err="1" smtClean="0"/>
              <a:t>аңа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Танышыйм</a:t>
            </a:r>
            <a:r>
              <a:rPr lang="ru-RU" dirty="0" smtClean="0"/>
              <a:t> – </a:t>
            </a:r>
            <a:r>
              <a:rPr lang="ru-RU" dirty="0" err="1" smtClean="0"/>
              <a:t>дәфтәр</a:t>
            </a:r>
            <a:r>
              <a:rPr lang="ru-RU" dirty="0" smtClean="0"/>
              <a:t> </a:t>
            </a:r>
            <a:r>
              <a:rPr lang="ru-RU" dirty="0" err="1" smtClean="0"/>
              <a:t>икән</a:t>
            </a:r>
            <a:endParaRPr lang="ru-RU" dirty="0" smtClean="0"/>
          </a:p>
          <a:p>
            <a:r>
              <a:rPr lang="ru-RU" dirty="0" smtClean="0"/>
              <a:t>Кар </a:t>
            </a:r>
            <a:r>
              <a:rPr lang="ru-RU" dirty="0" err="1" smtClean="0"/>
              <a:t>шикелле</a:t>
            </a:r>
            <a:r>
              <a:rPr lang="ru-RU" dirty="0" smtClean="0"/>
              <a:t>, ап – </a:t>
            </a:r>
            <a:r>
              <a:rPr lang="ru-RU" dirty="0" err="1" smtClean="0"/>
              <a:t>аклы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Төрле</a:t>
            </a:r>
            <a:r>
              <a:rPr lang="ru-RU" dirty="0" smtClean="0"/>
              <a:t> </a:t>
            </a:r>
            <a:r>
              <a:rPr lang="ru-RU" dirty="0" err="1" smtClean="0"/>
              <a:t>дәресләр</a:t>
            </a:r>
            <a:r>
              <a:rPr lang="ru-RU" dirty="0" smtClean="0"/>
              <a:t> </a:t>
            </a:r>
            <a:r>
              <a:rPr lang="ru-RU" dirty="0" err="1" smtClean="0"/>
              <a:t>өчен</a:t>
            </a:r>
            <a:r>
              <a:rPr lang="ru-RU" dirty="0" smtClean="0"/>
              <a:t> </a:t>
            </a:r>
            <a:r>
              <a:rPr lang="ru-RU" dirty="0" err="1" smtClean="0"/>
              <a:t>ул</a:t>
            </a:r>
            <a:endParaRPr lang="ru-RU" dirty="0" smtClean="0"/>
          </a:p>
          <a:p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юллы</a:t>
            </a:r>
            <a:r>
              <a:rPr lang="ru-RU" dirty="0" smtClean="0"/>
              <a:t>, </a:t>
            </a:r>
            <a:r>
              <a:rPr lang="ru-RU" dirty="0" err="1" smtClean="0"/>
              <a:t>шакмаклы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Карандаш, </a:t>
            </a:r>
            <a:r>
              <a:rPr lang="ru-RU" dirty="0" err="1" smtClean="0"/>
              <a:t>беләм</a:t>
            </a:r>
            <a:r>
              <a:rPr lang="ru-RU" dirty="0" smtClean="0"/>
              <a:t>,  </a:t>
            </a:r>
            <a:r>
              <a:rPr lang="ru-RU" dirty="0" err="1" smtClean="0"/>
              <a:t>кирәк</a:t>
            </a:r>
            <a:endParaRPr lang="ru-RU" dirty="0" smtClean="0"/>
          </a:p>
          <a:p>
            <a:r>
              <a:rPr lang="ru-RU" dirty="0" err="1" smtClean="0"/>
              <a:t>Рәсемнәр</a:t>
            </a:r>
            <a:r>
              <a:rPr lang="ru-RU" dirty="0" smtClean="0"/>
              <a:t> </a:t>
            </a:r>
            <a:r>
              <a:rPr lang="ru-RU" dirty="0" err="1" smtClean="0"/>
              <a:t>ясар</a:t>
            </a:r>
            <a:r>
              <a:rPr lang="ru-RU" dirty="0" smtClean="0"/>
              <a:t> </a:t>
            </a:r>
            <a:r>
              <a:rPr lang="ru-RU" dirty="0" err="1" smtClean="0"/>
              <a:t>өчен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Саклап</a:t>
            </a:r>
            <a:r>
              <a:rPr lang="ru-RU" dirty="0" smtClean="0"/>
              <a:t> </a:t>
            </a:r>
            <a:r>
              <a:rPr lang="ru-RU" dirty="0" err="1" smtClean="0"/>
              <a:t>кына</a:t>
            </a:r>
            <a:r>
              <a:rPr lang="ru-RU" dirty="0" smtClean="0"/>
              <a:t> </a:t>
            </a:r>
            <a:r>
              <a:rPr lang="ru-RU" dirty="0" err="1" smtClean="0"/>
              <a:t>тотармын</a:t>
            </a:r>
            <a:endParaRPr lang="ru-RU" dirty="0" smtClean="0"/>
          </a:p>
          <a:p>
            <a:r>
              <a:rPr lang="ru-RU" dirty="0" err="1" smtClean="0"/>
              <a:t>Сындырмыйм</a:t>
            </a:r>
            <a:r>
              <a:rPr lang="ru-RU" dirty="0" smtClean="0"/>
              <a:t> </a:t>
            </a:r>
            <a:r>
              <a:rPr lang="ru-RU" dirty="0" err="1" smtClean="0"/>
              <a:t>берүк</a:t>
            </a:r>
            <a:r>
              <a:rPr lang="ru-RU" dirty="0" smtClean="0"/>
              <a:t> </a:t>
            </a:r>
            <a:r>
              <a:rPr lang="ru-RU" dirty="0" err="1" smtClean="0"/>
              <a:t>очын</a:t>
            </a:r>
            <a:r>
              <a:rPr lang="ru-RU" dirty="0" smtClean="0"/>
              <a:t>!</a:t>
            </a:r>
          </a:p>
          <a:p>
            <a:endParaRPr lang="ru-RU" dirty="0" smtClean="0"/>
          </a:p>
          <a:p>
            <a:r>
              <a:rPr lang="ru-RU" dirty="0" err="1" smtClean="0"/>
              <a:t>Мәктәптә</a:t>
            </a:r>
            <a:r>
              <a:rPr lang="ru-RU" dirty="0" smtClean="0"/>
              <a:t> </a:t>
            </a:r>
            <a:r>
              <a:rPr lang="ru-RU" dirty="0" err="1" smtClean="0"/>
              <a:t>ансыз</a:t>
            </a:r>
            <a:r>
              <a:rPr lang="ru-RU" dirty="0" smtClean="0"/>
              <a:t> </a:t>
            </a:r>
            <a:r>
              <a:rPr lang="ru-RU" dirty="0" err="1" smtClean="0"/>
              <a:t>булмый</a:t>
            </a:r>
            <a:endParaRPr lang="ru-RU" dirty="0" smtClean="0"/>
          </a:p>
          <a:p>
            <a:r>
              <a:rPr lang="ru-RU" dirty="0" err="1" smtClean="0"/>
              <a:t>Бетергеч</a:t>
            </a:r>
            <a:r>
              <a:rPr lang="ru-RU" dirty="0" smtClean="0"/>
              <a:t> </a:t>
            </a:r>
            <a:r>
              <a:rPr lang="ru-RU" dirty="0" err="1" smtClean="0"/>
              <a:t>тә</a:t>
            </a:r>
            <a:r>
              <a:rPr lang="ru-RU" dirty="0" smtClean="0"/>
              <a:t> </a:t>
            </a:r>
            <a:r>
              <a:rPr lang="ru-RU" dirty="0" err="1" smtClean="0"/>
              <a:t>бик</a:t>
            </a:r>
            <a:r>
              <a:rPr lang="ru-RU" dirty="0" smtClean="0"/>
              <a:t> </a:t>
            </a:r>
            <a:r>
              <a:rPr lang="ru-RU" dirty="0" err="1" smtClean="0"/>
              <a:t>кирәк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Кирәкмәгән</a:t>
            </a:r>
            <a:r>
              <a:rPr lang="ru-RU" dirty="0" smtClean="0"/>
              <a:t> </a:t>
            </a:r>
            <a:r>
              <a:rPr lang="ru-RU" dirty="0" err="1" smtClean="0"/>
              <a:t>сызыкларны</a:t>
            </a:r>
            <a:endParaRPr lang="ru-RU" dirty="0" smtClean="0"/>
          </a:p>
          <a:p>
            <a:r>
              <a:rPr lang="ru-RU" dirty="0" err="1" smtClean="0"/>
              <a:t>Бетерергә</a:t>
            </a:r>
            <a:r>
              <a:rPr lang="ru-RU" dirty="0" smtClean="0"/>
              <a:t> </a:t>
            </a:r>
            <a:r>
              <a:rPr lang="ru-RU" dirty="0" err="1" smtClean="0"/>
              <a:t>тизрәк</a:t>
            </a:r>
            <a:r>
              <a:rPr lang="ru-RU" dirty="0" smtClean="0"/>
              <a:t>!</a:t>
            </a:r>
          </a:p>
          <a:p>
            <a:endParaRPr lang="ru-RU" dirty="0" smtClean="0"/>
          </a:p>
          <a:p>
            <a:r>
              <a:rPr lang="ru-RU" dirty="0" smtClean="0"/>
              <a:t>Ә </a:t>
            </a:r>
            <a:r>
              <a:rPr lang="ru-RU" dirty="0" err="1" smtClean="0"/>
              <a:t>менә</a:t>
            </a:r>
            <a:r>
              <a:rPr lang="ru-RU" dirty="0" smtClean="0"/>
              <a:t> бусы </a:t>
            </a:r>
            <a:r>
              <a:rPr lang="ru-RU" dirty="0" err="1" smtClean="0"/>
              <a:t>инде</a:t>
            </a:r>
            <a:endParaRPr lang="ru-RU" dirty="0" smtClean="0"/>
          </a:p>
          <a:p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ахыры</a:t>
            </a:r>
            <a:r>
              <a:rPr lang="ru-RU" dirty="0" smtClean="0"/>
              <a:t> </a:t>
            </a:r>
            <a:r>
              <a:rPr lang="ru-RU" dirty="0" err="1" smtClean="0"/>
              <a:t>пумала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Кояш</a:t>
            </a:r>
            <a:r>
              <a:rPr lang="ru-RU" dirty="0" smtClean="0"/>
              <a:t>, </a:t>
            </a:r>
            <a:r>
              <a:rPr lang="ru-RU" dirty="0" err="1" smtClean="0"/>
              <a:t>чирәм</a:t>
            </a:r>
            <a:r>
              <a:rPr lang="ru-RU" dirty="0" smtClean="0"/>
              <a:t> </a:t>
            </a:r>
            <a:r>
              <a:rPr lang="ru-RU" dirty="0" err="1" smtClean="0"/>
              <a:t>һәм</a:t>
            </a:r>
            <a:r>
              <a:rPr lang="ru-RU" dirty="0" smtClean="0"/>
              <a:t> </a:t>
            </a:r>
            <a:r>
              <a:rPr lang="ru-RU" dirty="0" err="1" smtClean="0"/>
              <a:t>күкне</a:t>
            </a:r>
            <a:endParaRPr lang="ru-RU" dirty="0" smtClean="0"/>
          </a:p>
          <a:p>
            <a:r>
              <a:rPr lang="ru-RU" dirty="0" err="1" smtClean="0"/>
              <a:t>Агачлар</a:t>
            </a:r>
            <a:r>
              <a:rPr lang="ru-RU" dirty="0" smtClean="0"/>
              <a:t> </a:t>
            </a:r>
            <a:r>
              <a:rPr lang="ru-RU" dirty="0" err="1" smtClean="0"/>
              <a:t>ясый</a:t>
            </a:r>
            <a:r>
              <a:rPr lang="ru-RU" dirty="0" smtClean="0"/>
              <a:t> </a:t>
            </a:r>
            <a:r>
              <a:rPr lang="ru-RU" dirty="0" err="1" smtClean="0"/>
              <a:t>алам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Туры </a:t>
            </a:r>
            <a:r>
              <a:rPr lang="ru-RU" dirty="0" err="1" smtClean="0"/>
              <a:t>итеп</a:t>
            </a:r>
            <a:r>
              <a:rPr lang="ru-RU" dirty="0" smtClean="0"/>
              <a:t> </a:t>
            </a:r>
            <a:r>
              <a:rPr lang="ru-RU" dirty="0" err="1" smtClean="0"/>
              <a:t>сызар</a:t>
            </a:r>
            <a:r>
              <a:rPr lang="ru-RU" dirty="0" smtClean="0"/>
              <a:t> </a:t>
            </a:r>
            <a:r>
              <a:rPr lang="ru-RU" dirty="0" err="1" smtClean="0"/>
              <a:t>өчен</a:t>
            </a:r>
            <a:endParaRPr lang="ru-RU" dirty="0" smtClean="0"/>
          </a:p>
          <a:p>
            <a:r>
              <a:rPr lang="ru-RU" dirty="0" smtClean="0"/>
              <a:t>Линейка </a:t>
            </a:r>
            <a:r>
              <a:rPr lang="ru-RU" dirty="0" err="1" smtClean="0"/>
              <a:t>кирәк</a:t>
            </a:r>
            <a:r>
              <a:rPr lang="ru-RU" dirty="0" smtClean="0"/>
              <a:t> </a:t>
            </a:r>
            <a:r>
              <a:rPr lang="ru-RU" dirty="0" err="1" smtClean="0"/>
              <a:t>әйбер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Үлчәргә</a:t>
            </a:r>
            <a:r>
              <a:rPr lang="ru-RU" dirty="0" smtClean="0"/>
              <a:t> </a:t>
            </a:r>
            <a:r>
              <a:rPr lang="ru-RU" dirty="0" err="1" smtClean="0"/>
              <a:t>дә</a:t>
            </a:r>
            <a:r>
              <a:rPr lang="ru-RU" dirty="0" smtClean="0"/>
              <a:t> </a:t>
            </a:r>
            <a:r>
              <a:rPr lang="ru-RU" dirty="0" err="1" smtClean="0"/>
              <a:t>өйрәнербез</a:t>
            </a:r>
            <a:endParaRPr lang="ru-RU" dirty="0" smtClean="0"/>
          </a:p>
          <a:p>
            <a:r>
              <a:rPr lang="ru-RU" dirty="0" err="1" smtClean="0"/>
              <a:t>Озынлыкларны</a:t>
            </a:r>
            <a:r>
              <a:rPr lang="ru-RU" dirty="0" smtClean="0"/>
              <a:t> </a:t>
            </a:r>
            <a:r>
              <a:rPr lang="ru-RU" dirty="0" err="1" smtClean="0"/>
              <a:t>кайбер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Көндәлегем</a:t>
            </a:r>
            <a:r>
              <a:rPr lang="ru-RU" dirty="0" smtClean="0"/>
              <a:t> </a:t>
            </a:r>
            <a:r>
              <a:rPr lang="ru-RU" dirty="0" err="1" smtClean="0"/>
              <a:t>көндә</a:t>
            </a:r>
            <a:r>
              <a:rPr lang="ru-RU" dirty="0" smtClean="0"/>
              <a:t> </a:t>
            </a:r>
            <a:r>
              <a:rPr lang="ru-RU" dirty="0" err="1" smtClean="0"/>
              <a:t>кирәк</a:t>
            </a:r>
            <a:endParaRPr lang="ru-RU" dirty="0" smtClean="0"/>
          </a:p>
          <a:p>
            <a:r>
              <a:rPr lang="ru-RU" dirty="0" err="1" smtClean="0"/>
              <a:t>Язармын</a:t>
            </a:r>
            <a:r>
              <a:rPr lang="ru-RU" dirty="0" smtClean="0"/>
              <a:t> </a:t>
            </a:r>
            <a:r>
              <a:rPr lang="ru-RU" dirty="0" err="1" smtClean="0"/>
              <a:t>өй</a:t>
            </a:r>
            <a:r>
              <a:rPr lang="ru-RU" dirty="0" smtClean="0"/>
              <a:t> </a:t>
            </a:r>
            <a:r>
              <a:rPr lang="ru-RU" dirty="0" err="1" smtClean="0"/>
              <a:t>эшләрен</a:t>
            </a:r>
            <a:endParaRPr lang="ru-RU" dirty="0" smtClean="0"/>
          </a:p>
          <a:p>
            <a:r>
              <a:rPr lang="ru-RU" dirty="0" err="1" smtClean="0"/>
              <a:t>Билгеләрне</a:t>
            </a:r>
            <a:r>
              <a:rPr lang="ru-RU" dirty="0" smtClean="0"/>
              <a:t> </a:t>
            </a:r>
            <a:r>
              <a:rPr lang="ru-RU" dirty="0" err="1" smtClean="0"/>
              <a:t>апа</a:t>
            </a:r>
            <a:r>
              <a:rPr lang="ru-RU" dirty="0" smtClean="0"/>
              <a:t> куя</a:t>
            </a:r>
          </a:p>
          <a:p>
            <a:r>
              <a:rPr lang="ru-RU" dirty="0" err="1" smtClean="0"/>
              <a:t>Билгеле</a:t>
            </a:r>
            <a:r>
              <a:rPr lang="ru-RU" dirty="0" smtClean="0"/>
              <a:t>, </a:t>
            </a:r>
            <a:r>
              <a:rPr lang="ru-RU" dirty="0" err="1" smtClean="0"/>
              <a:t>тиешләрен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Барысын</a:t>
            </a:r>
            <a:r>
              <a:rPr lang="ru-RU" dirty="0" smtClean="0"/>
              <a:t> да </a:t>
            </a:r>
            <a:r>
              <a:rPr lang="ru-RU" dirty="0" err="1" smtClean="0"/>
              <a:t>салып</a:t>
            </a:r>
            <a:r>
              <a:rPr lang="ru-RU" dirty="0" smtClean="0"/>
              <a:t> </a:t>
            </a:r>
            <a:r>
              <a:rPr lang="ru-RU" dirty="0" err="1" smtClean="0"/>
              <a:t>куйыйм</a:t>
            </a:r>
            <a:endParaRPr lang="ru-RU" dirty="0" smtClean="0"/>
          </a:p>
          <a:p>
            <a:r>
              <a:rPr lang="ru-RU" dirty="0" err="1" smtClean="0"/>
              <a:t>Сумкама</a:t>
            </a:r>
            <a:r>
              <a:rPr lang="ru-RU" dirty="0" smtClean="0"/>
              <a:t> </a:t>
            </a:r>
            <a:r>
              <a:rPr lang="ru-RU" dirty="0" err="1" smtClean="0"/>
              <a:t>саклык</a:t>
            </a:r>
            <a:r>
              <a:rPr lang="ru-RU" dirty="0" smtClean="0"/>
              <a:t> </a:t>
            </a:r>
            <a:r>
              <a:rPr lang="ru-RU" dirty="0" err="1" smtClean="0"/>
              <a:t>белән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Инде </a:t>
            </a:r>
            <a:r>
              <a:rPr lang="ru-RU" dirty="0" err="1" smtClean="0"/>
              <a:t>хәзер</a:t>
            </a:r>
            <a:r>
              <a:rPr lang="ru-RU" dirty="0" smtClean="0"/>
              <a:t> </a:t>
            </a:r>
            <a:r>
              <a:rPr lang="ru-RU" dirty="0" err="1" smtClean="0"/>
              <a:t>һәр</a:t>
            </a:r>
            <a:r>
              <a:rPr lang="ru-RU" dirty="0" smtClean="0"/>
              <a:t> </a:t>
            </a:r>
            <a:r>
              <a:rPr lang="ru-RU" dirty="0" err="1" smtClean="0"/>
              <a:t>әйбернең</a:t>
            </a:r>
            <a:endParaRPr lang="ru-RU" dirty="0" smtClean="0"/>
          </a:p>
          <a:p>
            <a:r>
              <a:rPr lang="ru-RU" dirty="0" err="1" smtClean="0"/>
              <a:t>Нигә</a:t>
            </a:r>
            <a:r>
              <a:rPr lang="ru-RU" dirty="0" smtClean="0"/>
              <a:t> </a:t>
            </a:r>
            <a:r>
              <a:rPr lang="ru-RU" dirty="0" err="1" smtClean="0"/>
              <a:t>кирәген</a:t>
            </a:r>
            <a:r>
              <a:rPr lang="ru-RU" dirty="0" smtClean="0"/>
              <a:t> </a:t>
            </a:r>
            <a:r>
              <a:rPr lang="ru-RU" dirty="0" err="1" smtClean="0"/>
              <a:t>беләм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Мәктәпнең</a:t>
            </a:r>
            <a:r>
              <a:rPr lang="ru-RU" dirty="0" smtClean="0"/>
              <a:t> </a:t>
            </a:r>
            <a:r>
              <a:rPr lang="ru-RU" dirty="0" err="1" smtClean="0"/>
              <a:t>икенче</a:t>
            </a:r>
            <a:r>
              <a:rPr lang="ru-RU" dirty="0" smtClean="0"/>
              <a:t> </a:t>
            </a:r>
            <a:r>
              <a:rPr lang="ru-RU" dirty="0" err="1" smtClean="0"/>
              <a:t>катында</a:t>
            </a:r>
            <a:r>
              <a:rPr lang="ru-RU" dirty="0" smtClean="0"/>
              <a:t> </a:t>
            </a:r>
            <a:r>
              <a:rPr lang="ru-RU" dirty="0" err="1" smtClean="0"/>
              <a:t>сыйныфыбыз</a:t>
            </a:r>
            <a:r>
              <a:rPr lang="ru-RU" dirty="0" smtClean="0"/>
              <a:t> </a:t>
            </a:r>
            <a:r>
              <a:rPr lang="ru-RU" dirty="0" err="1" smtClean="0"/>
              <a:t>ишегенә</a:t>
            </a:r>
            <a:r>
              <a:rPr lang="ru-RU" dirty="0" smtClean="0"/>
              <a:t> 1 </a:t>
            </a:r>
            <a:r>
              <a:rPr lang="ru-RU" dirty="0" err="1" smtClean="0"/>
              <a:t>нче</a:t>
            </a:r>
            <a:r>
              <a:rPr lang="ru-RU" dirty="0" smtClean="0"/>
              <a:t> </a:t>
            </a:r>
            <a:r>
              <a:rPr lang="ru-RU" dirty="0" err="1" smtClean="0"/>
              <a:t>сыйныф</a:t>
            </a:r>
            <a:r>
              <a:rPr lang="ru-RU" dirty="0" smtClean="0"/>
              <a:t> </a:t>
            </a:r>
            <a:r>
              <a:rPr lang="ru-RU" dirty="0" err="1" smtClean="0"/>
              <a:t>дип</a:t>
            </a:r>
            <a:r>
              <a:rPr lang="ru-RU" dirty="0" smtClean="0"/>
              <a:t> </a:t>
            </a:r>
            <a:r>
              <a:rPr lang="ru-RU" dirty="0" err="1" smtClean="0"/>
              <a:t>язып</a:t>
            </a:r>
            <a:r>
              <a:rPr lang="ru-RU" dirty="0" smtClean="0"/>
              <a:t> </a:t>
            </a:r>
            <a:r>
              <a:rPr lang="ru-RU" dirty="0" err="1" smtClean="0"/>
              <a:t>куелган</a:t>
            </a:r>
            <a:r>
              <a:rPr lang="ru-RU" dirty="0" smtClean="0"/>
              <a:t>. </a:t>
            </a:r>
            <a:r>
              <a:rPr lang="ru-RU" dirty="0" err="1" smtClean="0"/>
              <a:t>Ишеген</a:t>
            </a:r>
            <a:r>
              <a:rPr lang="ru-RU" dirty="0" smtClean="0"/>
              <a:t> </a:t>
            </a:r>
            <a:r>
              <a:rPr lang="ru-RU" dirty="0" err="1" smtClean="0"/>
              <a:t>ачсаң</a:t>
            </a:r>
            <a:r>
              <a:rPr lang="ru-RU" dirty="0" smtClean="0"/>
              <a:t>, </a:t>
            </a:r>
            <a:r>
              <a:rPr lang="ru-RU" dirty="0" err="1" smtClean="0"/>
              <a:t>кояш</a:t>
            </a:r>
            <a:r>
              <a:rPr lang="ru-RU" dirty="0" smtClean="0"/>
              <a:t> </a:t>
            </a:r>
            <a:r>
              <a:rPr lang="ru-RU" dirty="0" err="1" smtClean="0"/>
              <a:t>нурлары</a:t>
            </a:r>
            <a:r>
              <a:rPr lang="ru-RU" dirty="0" smtClean="0"/>
              <a:t> </a:t>
            </a:r>
            <a:r>
              <a:rPr lang="ru-RU" dirty="0" err="1" smtClean="0"/>
              <a:t>төшкән</a:t>
            </a:r>
            <a:r>
              <a:rPr lang="ru-RU" dirty="0" smtClean="0"/>
              <a:t> </a:t>
            </a:r>
            <a:r>
              <a:rPr lang="ru-RU" dirty="0" err="1" smtClean="0"/>
              <a:t>якты</a:t>
            </a:r>
            <a:r>
              <a:rPr lang="ru-RU" dirty="0" smtClean="0"/>
              <a:t> </a:t>
            </a:r>
            <a:r>
              <a:rPr lang="ru-RU" dirty="0" err="1" smtClean="0"/>
              <a:t>сыйныфка</a:t>
            </a:r>
            <a:r>
              <a:rPr lang="ru-RU" dirty="0" smtClean="0"/>
              <a:t> </a:t>
            </a:r>
            <a:r>
              <a:rPr lang="ru-RU" dirty="0" err="1" smtClean="0"/>
              <a:t>керәсең</a:t>
            </a:r>
            <a:r>
              <a:rPr lang="ru-RU" dirty="0" smtClean="0"/>
              <a:t>...</a:t>
            </a:r>
          </a:p>
          <a:p>
            <a:endParaRPr lang="ru-RU" dirty="0" smtClean="0"/>
          </a:p>
          <a:p>
            <a:r>
              <a:rPr lang="ru-RU" dirty="0" err="1" smtClean="0"/>
              <a:t>Сыйныфыбыз</a:t>
            </a:r>
            <a:r>
              <a:rPr lang="ru-RU" dirty="0" smtClean="0"/>
              <a:t> </a:t>
            </a:r>
            <a:r>
              <a:rPr lang="ru-RU" dirty="0" err="1" smtClean="0"/>
              <a:t>безнең</a:t>
            </a:r>
            <a:r>
              <a:rPr lang="ru-RU" dirty="0" smtClean="0"/>
              <a:t> </a:t>
            </a:r>
            <a:r>
              <a:rPr lang="ru-RU" dirty="0" err="1" smtClean="0"/>
              <a:t>якты</a:t>
            </a:r>
            <a:endParaRPr lang="ru-RU" dirty="0" smtClean="0"/>
          </a:p>
          <a:p>
            <a:r>
              <a:rPr lang="ru-RU" dirty="0" err="1" smtClean="0"/>
              <a:t>Җылы</a:t>
            </a:r>
            <a:r>
              <a:rPr lang="ru-RU" dirty="0" smtClean="0"/>
              <a:t>, </a:t>
            </a:r>
            <a:r>
              <a:rPr lang="ru-RU" dirty="0" err="1" smtClean="0"/>
              <a:t>бик</a:t>
            </a:r>
            <a:r>
              <a:rPr lang="ru-RU" dirty="0" smtClean="0"/>
              <a:t> </a:t>
            </a:r>
            <a:r>
              <a:rPr lang="ru-RU" dirty="0" err="1" smtClean="0"/>
              <a:t>тә</a:t>
            </a:r>
            <a:r>
              <a:rPr lang="ru-RU" dirty="0" smtClean="0"/>
              <a:t> </a:t>
            </a:r>
            <a:r>
              <a:rPr lang="ru-RU" dirty="0" err="1" smtClean="0"/>
              <a:t>уңайлы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Һәрберебезнең</a:t>
            </a:r>
            <a:r>
              <a:rPr lang="ru-RU" dirty="0" smtClean="0"/>
              <a:t> </a:t>
            </a:r>
            <a:r>
              <a:rPr lang="ru-RU" dirty="0" err="1" smtClean="0"/>
              <a:t>үз</a:t>
            </a:r>
            <a:r>
              <a:rPr lang="ru-RU" dirty="0" smtClean="0"/>
              <a:t> </a:t>
            </a:r>
            <a:r>
              <a:rPr lang="ru-RU" dirty="0" err="1" smtClean="0"/>
              <a:t>урыны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Парталарыбыз</a:t>
            </a:r>
            <a:r>
              <a:rPr lang="ru-RU" dirty="0" smtClean="0"/>
              <a:t> </a:t>
            </a:r>
            <a:r>
              <a:rPr lang="ru-RU" dirty="0" err="1" smtClean="0"/>
              <a:t>җайлы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“</a:t>
            </a:r>
            <a:r>
              <a:rPr lang="ru-RU" dirty="0" err="1" smtClean="0"/>
              <a:t>Кояшкай</a:t>
            </a:r>
            <a:r>
              <a:rPr lang="ru-RU" dirty="0" smtClean="0"/>
              <a:t>” – </a:t>
            </a:r>
            <a:r>
              <a:rPr lang="ru-RU" dirty="0" err="1" smtClean="0"/>
              <a:t>почмагында</a:t>
            </a:r>
            <a:endParaRPr lang="ru-RU" dirty="0" smtClean="0"/>
          </a:p>
          <a:p>
            <a:r>
              <a:rPr lang="ru-RU" dirty="0" err="1" smtClean="0"/>
              <a:t>Эленгән</a:t>
            </a:r>
            <a:r>
              <a:rPr lang="ru-RU" dirty="0" smtClean="0"/>
              <a:t> </a:t>
            </a:r>
            <a:r>
              <a:rPr lang="ru-RU" dirty="0" err="1" smtClean="0"/>
              <a:t>безнең</a:t>
            </a:r>
            <a:r>
              <a:rPr lang="ru-RU" dirty="0" smtClean="0"/>
              <a:t> </a:t>
            </a:r>
            <a:r>
              <a:rPr lang="ru-RU" dirty="0" err="1" smtClean="0"/>
              <a:t>фотолар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Тәрәзә</a:t>
            </a:r>
            <a:r>
              <a:rPr lang="ru-RU" dirty="0" smtClean="0"/>
              <a:t> </a:t>
            </a:r>
            <a:r>
              <a:rPr lang="ru-RU" dirty="0" err="1" smtClean="0"/>
              <a:t>төпләрендә</a:t>
            </a:r>
            <a:endParaRPr lang="ru-RU" dirty="0" smtClean="0"/>
          </a:p>
          <a:p>
            <a:r>
              <a:rPr lang="ru-RU" dirty="0" err="1" smtClean="0"/>
              <a:t>Гөлләр</a:t>
            </a:r>
            <a:r>
              <a:rPr lang="ru-RU" dirty="0" smtClean="0"/>
              <a:t> </a:t>
            </a:r>
            <a:r>
              <a:rPr lang="ru-RU" dirty="0" err="1" smtClean="0"/>
              <a:t>чәчәк</a:t>
            </a:r>
            <a:r>
              <a:rPr lang="ru-RU" dirty="0" smtClean="0"/>
              <a:t> </a:t>
            </a:r>
            <a:r>
              <a:rPr lang="ru-RU" dirty="0" err="1" smtClean="0"/>
              <a:t>аталар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Шкафыбызда</a:t>
            </a:r>
            <a:r>
              <a:rPr lang="ru-RU" dirty="0" smtClean="0"/>
              <a:t> </a:t>
            </a:r>
            <a:r>
              <a:rPr lang="ru-RU" dirty="0" err="1" smtClean="0"/>
              <a:t>төзелгән</a:t>
            </a:r>
            <a:endParaRPr lang="ru-RU" dirty="0" smtClean="0"/>
          </a:p>
          <a:p>
            <a:r>
              <a:rPr lang="ru-RU" dirty="0" smtClean="0"/>
              <a:t>Без </a:t>
            </a:r>
            <a:r>
              <a:rPr lang="ru-RU" dirty="0" err="1" smtClean="0"/>
              <a:t>теккән</a:t>
            </a:r>
            <a:r>
              <a:rPr lang="ru-RU" dirty="0" smtClean="0"/>
              <a:t> </a:t>
            </a:r>
            <a:r>
              <a:rPr lang="ru-RU" dirty="0" err="1" smtClean="0"/>
              <a:t>уенчыклар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Аю</a:t>
            </a:r>
            <a:r>
              <a:rPr lang="ru-RU" dirty="0" smtClean="0"/>
              <a:t>, </a:t>
            </a:r>
            <a:r>
              <a:rPr lang="ru-RU" dirty="0" err="1" smtClean="0"/>
              <a:t>куян</a:t>
            </a:r>
            <a:r>
              <a:rPr lang="ru-RU" dirty="0" smtClean="0"/>
              <a:t>, </a:t>
            </a:r>
            <a:r>
              <a:rPr lang="ru-RU" dirty="0" err="1" smtClean="0"/>
              <a:t>аккошлар</a:t>
            </a:r>
            <a:endParaRPr lang="ru-RU" dirty="0" smtClean="0"/>
          </a:p>
          <a:p>
            <a:r>
              <a:rPr lang="ru-RU" dirty="0" err="1" smtClean="0"/>
              <a:t>Гөмбәләр</a:t>
            </a:r>
            <a:r>
              <a:rPr lang="ru-RU" dirty="0" smtClean="0"/>
              <a:t>, </a:t>
            </a:r>
            <a:r>
              <a:rPr lang="ru-RU" dirty="0" err="1" smtClean="0"/>
              <a:t>йолдызчыклар</a:t>
            </a:r>
            <a:r>
              <a:rPr lang="ru-RU" dirty="0" smtClean="0"/>
              <a:t>....</a:t>
            </a:r>
          </a:p>
          <a:p>
            <a:endParaRPr lang="ru-RU" dirty="0" smtClean="0"/>
          </a:p>
          <a:p>
            <a:r>
              <a:rPr lang="ru-RU" dirty="0" err="1" smtClean="0"/>
              <a:t>Стенада</a:t>
            </a:r>
            <a:r>
              <a:rPr lang="ru-RU" dirty="0" smtClean="0"/>
              <a:t> -  алфавит,</a:t>
            </a:r>
          </a:p>
          <a:p>
            <a:r>
              <a:rPr lang="ru-RU" dirty="0" smtClean="0"/>
              <a:t>Кара такта, </a:t>
            </a:r>
            <a:r>
              <a:rPr lang="ru-RU" dirty="0" err="1" smtClean="0"/>
              <a:t>ак</a:t>
            </a:r>
            <a:r>
              <a:rPr lang="ru-RU" dirty="0" smtClean="0"/>
              <a:t> </a:t>
            </a:r>
            <a:r>
              <a:rPr lang="ru-RU" dirty="0" err="1" smtClean="0"/>
              <a:t>акбур</a:t>
            </a:r>
            <a:r>
              <a:rPr lang="ru-RU" dirty="0" smtClean="0"/>
              <a:t>...</a:t>
            </a:r>
          </a:p>
          <a:p>
            <a:r>
              <a:rPr lang="ru-RU" dirty="0" err="1" smtClean="0"/>
              <a:t>Тактага</a:t>
            </a:r>
            <a:r>
              <a:rPr lang="ru-RU" dirty="0" smtClean="0"/>
              <a:t> </a:t>
            </a:r>
            <a:r>
              <a:rPr lang="ru-RU" dirty="0" err="1" smtClean="0"/>
              <a:t>сүзләр</a:t>
            </a:r>
            <a:r>
              <a:rPr lang="ru-RU" dirty="0" smtClean="0"/>
              <a:t> </a:t>
            </a:r>
            <a:r>
              <a:rPr lang="ru-RU" dirty="0" err="1" smtClean="0"/>
              <a:t>язабыз</a:t>
            </a:r>
            <a:endParaRPr lang="ru-RU" dirty="0" smtClean="0"/>
          </a:p>
          <a:p>
            <a:r>
              <a:rPr lang="ru-RU" dirty="0" smtClean="0"/>
              <a:t>Без бит </a:t>
            </a:r>
            <a:r>
              <a:rPr lang="ru-RU" dirty="0" err="1" smtClean="0"/>
              <a:t>инде</a:t>
            </a:r>
            <a:r>
              <a:rPr lang="ru-RU" dirty="0" smtClean="0"/>
              <a:t> </a:t>
            </a:r>
            <a:r>
              <a:rPr lang="ru-RU" dirty="0" err="1" smtClean="0"/>
              <a:t>зур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Хәрефләрне</a:t>
            </a:r>
            <a:r>
              <a:rPr lang="ru-RU" dirty="0" smtClean="0"/>
              <a:t> </a:t>
            </a:r>
            <a:r>
              <a:rPr lang="ru-RU" dirty="0" err="1" smtClean="0"/>
              <a:t>өйрәндек</a:t>
            </a:r>
            <a:endParaRPr lang="ru-RU" dirty="0" smtClean="0"/>
          </a:p>
          <a:p>
            <a:r>
              <a:rPr lang="ru-RU" dirty="0" err="1" smtClean="0"/>
              <a:t>Иң</a:t>
            </a:r>
            <a:r>
              <a:rPr lang="ru-RU" dirty="0" smtClean="0"/>
              <a:t> </a:t>
            </a:r>
            <a:r>
              <a:rPr lang="ru-RU" dirty="0" err="1" smtClean="0"/>
              <a:t>беренче</a:t>
            </a:r>
            <a:r>
              <a:rPr lang="ru-RU" dirty="0" smtClean="0"/>
              <a:t> “А” </a:t>
            </a:r>
            <a:r>
              <a:rPr lang="ru-RU" dirty="0" err="1" smtClean="0"/>
              <a:t>һәм</a:t>
            </a:r>
            <a:r>
              <a:rPr lang="ru-RU" dirty="0" smtClean="0"/>
              <a:t> “Б” </a:t>
            </a:r>
            <a:r>
              <a:rPr lang="ru-RU" dirty="0" err="1" smtClean="0"/>
              <a:t>ны</a:t>
            </a:r>
            <a:endParaRPr lang="ru-RU" dirty="0" smtClean="0"/>
          </a:p>
          <a:p>
            <a:r>
              <a:rPr lang="ru-RU" dirty="0" smtClean="0"/>
              <a:t>Инде </a:t>
            </a:r>
            <a:r>
              <a:rPr lang="ru-RU" dirty="0" err="1" smtClean="0"/>
              <a:t>хәзер</a:t>
            </a:r>
            <a:r>
              <a:rPr lang="ru-RU" dirty="0" smtClean="0"/>
              <a:t> </a:t>
            </a:r>
            <a:r>
              <a:rPr lang="ru-RU" dirty="0" err="1" smtClean="0"/>
              <a:t>тәмамладык</a:t>
            </a:r>
            <a:endParaRPr lang="ru-RU" dirty="0" smtClean="0"/>
          </a:p>
          <a:p>
            <a:r>
              <a:rPr lang="ru-RU" dirty="0" smtClean="0"/>
              <a:t>Кызыл </a:t>
            </a:r>
            <a:r>
              <a:rPr lang="ru-RU" dirty="0" err="1" smtClean="0"/>
              <a:t>тышлы</a:t>
            </a:r>
            <a:r>
              <a:rPr lang="ru-RU" dirty="0" smtClean="0"/>
              <a:t> </a:t>
            </a:r>
            <a:r>
              <a:rPr lang="ru-RU" dirty="0" err="1" smtClean="0"/>
              <a:t>Әлифбаны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Белем</a:t>
            </a:r>
            <a:r>
              <a:rPr lang="ru-RU" dirty="0" smtClean="0"/>
              <a:t> </a:t>
            </a:r>
            <a:r>
              <a:rPr lang="ru-RU" dirty="0" err="1" smtClean="0"/>
              <a:t>бәйрәме</a:t>
            </a:r>
            <a:r>
              <a:rPr lang="ru-RU" dirty="0" smtClean="0"/>
              <a:t> </a:t>
            </a:r>
            <a:r>
              <a:rPr lang="ru-RU" dirty="0" err="1" smtClean="0"/>
              <a:t>көне</a:t>
            </a:r>
            <a:endParaRPr lang="ru-RU" dirty="0" smtClean="0"/>
          </a:p>
          <a:p>
            <a:r>
              <a:rPr lang="ru-RU" dirty="0" err="1" smtClean="0"/>
              <a:t>Матур</a:t>
            </a:r>
            <a:r>
              <a:rPr lang="ru-RU" dirty="0" smtClean="0"/>
              <a:t> </a:t>
            </a:r>
            <a:r>
              <a:rPr lang="ru-RU" dirty="0" err="1" smtClean="0"/>
              <a:t>булып</a:t>
            </a:r>
            <a:r>
              <a:rPr lang="ru-RU" dirty="0" smtClean="0"/>
              <a:t> </a:t>
            </a:r>
            <a:r>
              <a:rPr lang="ru-RU" dirty="0" err="1" smtClean="0"/>
              <a:t>истә</a:t>
            </a:r>
            <a:r>
              <a:rPr lang="ru-RU" dirty="0" smtClean="0"/>
              <a:t> </a:t>
            </a:r>
            <a:r>
              <a:rPr lang="ru-RU" dirty="0" err="1" smtClean="0"/>
              <a:t>калды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Укытучым</a:t>
            </a:r>
            <a:r>
              <a:rPr lang="ru-RU" dirty="0" smtClean="0"/>
              <a:t> </a:t>
            </a:r>
            <a:r>
              <a:rPr lang="ru-RU" dirty="0" err="1" smtClean="0"/>
              <a:t>кочып</a:t>
            </a:r>
            <a:r>
              <a:rPr lang="ru-RU" dirty="0" smtClean="0"/>
              <a:t> </a:t>
            </a:r>
            <a:r>
              <a:rPr lang="ru-RU" dirty="0" err="1" smtClean="0"/>
              <a:t>безне</a:t>
            </a:r>
            <a:endParaRPr lang="ru-RU" dirty="0" smtClean="0"/>
          </a:p>
          <a:p>
            <a:r>
              <a:rPr lang="ru-RU" dirty="0" err="1" smtClean="0"/>
              <a:t>Үз</a:t>
            </a:r>
            <a:r>
              <a:rPr lang="ru-RU" dirty="0" smtClean="0"/>
              <a:t> канаты </a:t>
            </a:r>
            <a:r>
              <a:rPr lang="ru-RU" dirty="0" err="1" smtClean="0"/>
              <a:t>астына</a:t>
            </a:r>
            <a:r>
              <a:rPr lang="ru-RU" dirty="0" smtClean="0"/>
              <a:t> </a:t>
            </a:r>
            <a:r>
              <a:rPr lang="ru-RU" dirty="0" err="1" smtClean="0"/>
              <a:t>алды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Шифалы</a:t>
            </a:r>
            <a:r>
              <a:rPr lang="ru-RU" dirty="0" smtClean="0"/>
              <a:t> </a:t>
            </a:r>
            <a:r>
              <a:rPr lang="ru-RU" dirty="0" err="1" smtClean="0"/>
              <a:t>сүзләр</a:t>
            </a:r>
            <a:r>
              <a:rPr lang="ru-RU" dirty="0" smtClean="0"/>
              <a:t> </a:t>
            </a:r>
            <a:r>
              <a:rPr lang="ru-RU" dirty="0" err="1" smtClean="0"/>
              <a:t>өйрәтте</a:t>
            </a:r>
            <a:endParaRPr lang="ru-RU" dirty="0" smtClean="0"/>
          </a:p>
          <a:p>
            <a:r>
              <a:rPr lang="ru-RU" dirty="0" err="1" smtClean="0"/>
              <a:t>Безгә</a:t>
            </a:r>
            <a:r>
              <a:rPr lang="ru-RU" dirty="0" smtClean="0"/>
              <a:t> </a:t>
            </a:r>
            <a:r>
              <a:rPr lang="ru-RU" dirty="0" err="1" smtClean="0"/>
              <a:t>тәрбиячебез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Шуңа</a:t>
            </a:r>
            <a:r>
              <a:rPr lang="ru-RU" dirty="0" smtClean="0"/>
              <a:t> </a:t>
            </a:r>
            <a:r>
              <a:rPr lang="ru-RU" dirty="0" err="1" smtClean="0"/>
              <a:t>күрә</a:t>
            </a:r>
            <a:r>
              <a:rPr lang="ru-RU" dirty="0" smtClean="0"/>
              <a:t> </a:t>
            </a:r>
            <a:r>
              <a:rPr lang="ru-RU" dirty="0" err="1" smtClean="0"/>
              <a:t>сыйныфта</a:t>
            </a:r>
            <a:endParaRPr lang="ru-RU" dirty="0" smtClean="0"/>
          </a:p>
          <a:p>
            <a:r>
              <a:rPr lang="ru-RU" dirty="0" smtClean="0"/>
              <a:t>Без </a:t>
            </a:r>
            <a:r>
              <a:rPr lang="ru-RU" dirty="0" err="1" smtClean="0"/>
              <a:t>бик</a:t>
            </a:r>
            <a:r>
              <a:rPr lang="ru-RU" dirty="0" smtClean="0"/>
              <a:t> тату </a:t>
            </a:r>
            <a:r>
              <a:rPr lang="ru-RU" dirty="0" err="1" smtClean="0"/>
              <a:t>яшибез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Исәнмесез</a:t>
            </a:r>
            <a:r>
              <a:rPr lang="ru-RU" dirty="0" smtClean="0"/>
              <a:t>. </a:t>
            </a:r>
            <a:r>
              <a:rPr lang="ru-RU" dirty="0" err="1" smtClean="0"/>
              <a:t>Сау</a:t>
            </a:r>
            <a:r>
              <a:rPr lang="ru-RU" dirty="0" smtClean="0"/>
              <a:t> </a:t>
            </a:r>
            <a:r>
              <a:rPr lang="ru-RU" dirty="0" err="1" smtClean="0"/>
              <a:t>булыгыз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Зинһар</a:t>
            </a:r>
            <a:r>
              <a:rPr lang="ru-RU" dirty="0" smtClean="0"/>
              <a:t>. </a:t>
            </a:r>
            <a:r>
              <a:rPr lang="ru-RU" dirty="0" err="1" smtClean="0"/>
              <a:t>Гафу</a:t>
            </a:r>
            <a:r>
              <a:rPr lang="ru-RU" dirty="0" smtClean="0"/>
              <a:t> </a:t>
            </a:r>
            <a:r>
              <a:rPr lang="ru-RU" dirty="0" err="1" smtClean="0"/>
              <a:t>итегез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Хәерле</a:t>
            </a:r>
            <a:r>
              <a:rPr lang="ru-RU" dirty="0" smtClean="0"/>
              <a:t> </a:t>
            </a:r>
            <a:r>
              <a:rPr lang="ru-RU" dirty="0" err="1" smtClean="0"/>
              <a:t>көн</a:t>
            </a:r>
            <a:r>
              <a:rPr lang="ru-RU" dirty="0" smtClean="0"/>
              <a:t>. </a:t>
            </a:r>
            <a:r>
              <a:rPr lang="ru-RU" dirty="0" err="1" smtClean="0"/>
              <a:t>Хәерле</a:t>
            </a:r>
            <a:r>
              <a:rPr lang="ru-RU" dirty="0" smtClean="0"/>
              <a:t> </a:t>
            </a:r>
            <a:r>
              <a:rPr lang="ru-RU" dirty="0" err="1" smtClean="0"/>
              <a:t>юл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Исән</a:t>
            </a:r>
            <a:r>
              <a:rPr lang="ru-RU" dirty="0" smtClean="0"/>
              <a:t> </a:t>
            </a:r>
            <a:r>
              <a:rPr lang="ru-RU" dirty="0" err="1" smtClean="0"/>
              <a:t>кайтып</a:t>
            </a:r>
            <a:r>
              <a:rPr lang="ru-RU" dirty="0" smtClean="0"/>
              <a:t> </a:t>
            </a:r>
            <a:r>
              <a:rPr lang="ru-RU" dirty="0" err="1" smtClean="0"/>
              <a:t>җитегез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Биш</a:t>
            </a:r>
            <a:r>
              <a:rPr lang="ru-RU" dirty="0" smtClean="0"/>
              <a:t> </a:t>
            </a:r>
            <a:r>
              <a:rPr lang="ru-RU" dirty="0" err="1" smtClean="0"/>
              <a:t>укучы</a:t>
            </a:r>
            <a:r>
              <a:rPr lang="ru-RU" dirty="0" smtClean="0"/>
              <a:t> </a:t>
            </a:r>
            <a:r>
              <a:rPr lang="ru-RU" dirty="0" err="1" smtClean="0"/>
              <a:t>укыйбыз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Дүрт</a:t>
            </a:r>
            <a:r>
              <a:rPr lang="ru-RU" dirty="0" smtClean="0"/>
              <a:t> </a:t>
            </a:r>
            <a:r>
              <a:rPr lang="ru-RU" dirty="0" err="1" smtClean="0"/>
              <a:t>кыз</a:t>
            </a:r>
            <a:r>
              <a:rPr lang="ru-RU" dirty="0" smtClean="0"/>
              <a:t> да без, </a:t>
            </a:r>
            <a:r>
              <a:rPr lang="ru-RU" dirty="0" err="1" smtClean="0"/>
              <a:t>бер</a:t>
            </a:r>
            <a:r>
              <a:rPr lang="ru-RU" dirty="0" smtClean="0"/>
              <a:t> </a:t>
            </a:r>
            <a:r>
              <a:rPr lang="ru-RU" dirty="0" err="1" smtClean="0"/>
              <a:t>малай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Линар</a:t>
            </a:r>
            <a:r>
              <a:rPr lang="ru-RU" dirty="0" smtClean="0"/>
              <a:t> – </a:t>
            </a:r>
            <a:r>
              <a:rPr lang="ru-RU" dirty="0" err="1" smtClean="0"/>
              <a:t>ул</a:t>
            </a:r>
            <a:r>
              <a:rPr lang="ru-RU" dirty="0" smtClean="0"/>
              <a:t> </a:t>
            </a:r>
            <a:r>
              <a:rPr lang="ru-RU" dirty="0" err="1" smtClean="0"/>
              <a:t>бердәнбер</a:t>
            </a:r>
            <a:r>
              <a:rPr lang="ru-RU" dirty="0" smtClean="0"/>
              <a:t> </a:t>
            </a:r>
            <a:r>
              <a:rPr lang="ru-RU" dirty="0" err="1" smtClean="0"/>
              <a:t>егет</a:t>
            </a:r>
            <a:r>
              <a:rPr lang="ru-RU" dirty="0" smtClean="0"/>
              <a:t>,</a:t>
            </a:r>
          </a:p>
          <a:p>
            <a:r>
              <a:rPr lang="ru-RU" dirty="0" smtClean="0"/>
              <a:t>Артык </a:t>
            </a:r>
            <a:r>
              <a:rPr lang="ru-RU" dirty="0" err="1" smtClean="0"/>
              <a:t>шукланмый</a:t>
            </a:r>
            <a:r>
              <a:rPr lang="ru-RU" dirty="0" smtClean="0"/>
              <a:t> </a:t>
            </a:r>
            <a:r>
              <a:rPr lang="ru-RU" dirty="0" err="1" smtClean="0"/>
              <a:t>алай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Ә без </a:t>
            </a:r>
            <a:r>
              <a:rPr lang="ru-RU" dirty="0" err="1" smtClean="0"/>
              <a:t>кызлар</a:t>
            </a:r>
            <a:r>
              <a:rPr lang="ru-RU" dirty="0" smtClean="0"/>
              <a:t>: </a:t>
            </a:r>
            <a:r>
              <a:rPr lang="ru-RU" dirty="0" err="1" smtClean="0"/>
              <a:t>Илүзә</a:t>
            </a:r>
            <a:endParaRPr lang="ru-RU" dirty="0" smtClean="0"/>
          </a:p>
          <a:p>
            <a:r>
              <a:rPr lang="ru-RU" dirty="0" err="1" smtClean="0"/>
              <a:t>Алсинә</a:t>
            </a:r>
            <a:r>
              <a:rPr lang="ru-RU" dirty="0" smtClean="0"/>
              <a:t>, </a:t>
            </a:r>
            <a:r>
              <a:rPr lang="ru-RU" dirty="0" err="1" smtClean="0"/>
              <a:t>Ләйлә</a:t>
            </a:r>
            <a:r>
              <a:rPr lang="ru-RU" dirty="0" smtClean="0"/>
              <a:t>, </a:t>
            </a:r>
            <a:r>
              <a:rPr lang="ru-RU" dirty="0" err="1" smtClean="0"/>
              <a:t>Илүсә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Тәнәфестә</a:t>
            </a:r>
            <a:r>
              <a:rPr lang="ru-RU" dirty="0" smtClean="0"/>
              <a:t> су </a:t>
            </a:r>
            <a:r>
              <a:rPr lang="ru-RU" dirty="0" err="1" smtClean="0"/>
              <a:t>сибәбез</a:t>
            </a:r>
            <a:endParaRPr lang="ru-RU" dirty="0" smtClean="0"/>
          </a:p>
          <a:p>
            <a:r>
              <a:rPr lang="ru-RU" dirty="0" err="1" smtClean="0"/>
              <a:t>Гөлләребез</a:t>
            </a:r>
            <a:r>
              <a:rPr lang="ru-RU" dirty="0" smtClean="0"/>
              <a:t> </a:t>
            </a:r>
            <a:r>
              <a:rPr lang="ru-RU" dirty="0" err="1" smtClean="0"/>
              <a:t>тиз</a:t>
            </a:r>
            <a:r>
              <a:rPr lang="ru-RU" dirty="0" smtClean="0"/>
              <a:t> </a:t>
            </a:r>
            <a:r>
              <a:rPr lang="ru-RU" dirty="0" err="1" smtClean="0"/>
              <a:t>үсә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Тәрәзә</a:t>
            </a:r>
            <a:r>
              <a:rPr lang="ru-RU" dirty="0" smtClean="0"/>
              <a:t> </a:t>
            </a:r>
            <a:r>
              <a:rPr lang="ru-RU" dirty="0" err="1" smtClean="0"/>
              <a:t>төбендә</a:t>
            </a:r>
            <a:r>
              <a:rPr lang="ru-RU" dirty="0" smtClean="0"/>
              <a:t> </a:t>
            </a:r>
            <a:r>
              <a:rPr lang="ru-RU" dirty="0" err="1" smtClean="0"/>
              <a:t>гөлләрнең</a:t>
            </a:r>
            <a:endParaRPr lang="ru-RU" dirty="0" smtClean="0"/>
          </a:p>
          <a:p>
            <a:r>
              <a:rPr lang="ru-RU" dirty="0" err="1" smtClean="0"/>
              <a:t>Сөртеп</a:t>
            </a:r>
            <a:r>
              <a:rPr lang="ru-RU" dirty="0" smtClean="0"/>
              <a:t> </a:t>
            </a:r>
            <a:r>
              <a:rPr lang="ru-RU" dirty="0" err="1" smtClean="0"/>
              <a:t>яфрак</a:t>
            </a:r>
            <a:r>
              <a:rPr lang="ru-RU" dirty="0" smtClean="0"/>
              <a:t> </a:t>
            </a:r>
            <a:r>
              <a:rPr lang="ru-RU" dirty="0" err="1" smtClean="0"/>
              <a:t>өсләрен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Су </a:t>
            </a:r>
            <a:r>
              <a:rPr lang="ru-RU" dirty="0" err="1" smtClean="0"/>
              <a:t>бөркибез</a:t>
            </a:r>
            <a:r>
              <a:rPr lang="ru-RU" dirty="0" smtClean="0"/>
              <a:t>, </a:t>
            </a:r>
            <a:r>
              <a:rPr lang="ru-RU" dirty="0" err="1" smtClean="0"/>
              <a:t>чәчәкләре</a:t>
            </a:r>
            <a:endParaRPr lang="ru-RU" dirty="0" smtClean="0"/>
          </a:p>
          <a:p>
            <a:r>
              <a:rPr lang="ru-RU" dirty="0" err="1" smtClean="0"/>
              <a:t>Ачты</a:t>
            </a:r>
            <a:r>
              <a:rPr lang="ru-RU" dirty="0" smtClean="0"/>
              <a:t> </a:t>
            </a:r>
            <a:r>
              <a:rPr lang="ru-RU" dirty="0" err="1" smtClean="0"/>
              <a:t>матур</a:t>
            </a:r>
            <a:r>
              <a:rPr lang="ru-RU" dirty="0" smtClean="0"/>
              <a:t> </a:t>
            </a:r>
            <a:r>
              <a:rPr lang="ru-RU" dirty="0" err="1" smtClean="0"/>
              <a:t>төсләрен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Безгә</a:t>
            </a:r>
            <a:r>
              <a:rPr lang="ru-RU" dirty="0" smtClean="0"/>
              <a:t> </a:t>
            </a:r>
            <a:r>
              <a:rPr lang="ru-RU" dirty="0" err="1" smtClean="0"/>
              <a:t>уртак</a:t>
            </a:r>
            <a:r>
              <a:rPr lang="ru-RU" dirty="0" smtClean="0"/>
              <a:t> </a:t>
            </a:r>
            <a:r>
              <a:rPr lang="ru-RU" dirty="0" err="1" smtClean="0"/>
              <a:t>тышкы</a:t>
            </a:r>
            <a:r>
              <a:rPr lang="ru-RU" dirty="0" smtClean="0"/>
              <a:t> </a:t>
            </a:r>
            <a:r>
              <a:rPr lang="ru-RU" dirty="0" err="1" smtClean="0"/>
              <a:t>дөнья</a:t>
            </a:r>
            <a:endParaRPr lang="ru-RU" dirty="0" smtClean="0"/>
          </a:p>
          <a:p>
            <a:r>
              <a:rPr lang="ru-RU" dirty="0" smtClean="0"/>
              <a:t>Тик без </a:t>
            </a:r>
            <a:r>
              <a:rPr lang="ru-RU" dirty="0" err="1" smtClean="0"/>
              <a:t>бишебез</a:t>
            </a:r>
            <a:r>
              <a:rPr lang="ru-RU" dirty="0" smtClean="0"/>
              <a:t> </a:t>
            </a:r>
            <a:r>
              <a:rPr lang="ru-RU" dirty="0" err="1" smtClean="0"/>
              <a:t>биш</a:t>
            </a:r>
            <a:r>
              <a:rPr lang="ru-RU" dirty="0" smtClean="0"/>
              <a:t> </a:t>
            </a:r>
            <a:r>
              <a:rPr lang="ru-RU" dirty="0" err="1" smtClean="0"/>
              <a:t>төрле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Һәркемнең</a:t>
            </a:r>
            <a:r>
              <a:rPr lang="ru-RU" dirty="0" smtClean="0"/>
              <a:t> бит </a:t>
            </a:r>
            <a:r>
              <a:rPr lang="ru-RU" dirty="0" err="1" smtClean="0"/>
              <a:t>үз</a:t>
            </a:r>
            <a:r>
              <a:rPr lang="ru-RU" dirty="0" smtClean="0"/>
              <a:t> </a:t>
            </a:r>
            <a:r>
              <a:rPr lang="ru-RU" dirty="0" err="1" smtClean="0"/>
              <a:t>күңеле</a:t>
            </a:r>
            <a:endParaRPr lang="ru-RU" dirty="0" smtClean="0"/>
          </a:p>
          <a:p>
            <a:r>
              <a:rPr lang="ru-RU" dirty="0" err="1" smtClean="0"/>
              <a:t>Һәрберебезнең</a:t>
            </a:r>
            <a:r>
              <a:rPr lang="ru-RU" dirty="0" smtClean="0"/>
              <a:t> бар сере.</a:t>
            </a:r>
          </a:p>
          <a:p>
            <a:endParaRPr lang="ru-RU" dirty="0" smtClean="0"/>
          </a:p>
          <a:p>
            <a:r>
              <a:rPr lang="ru-RU" dirty="0" err="1" smtClean="0"/>
              <a:t>Бәйрәмдә</a:t>
            </a:r>
            <a:r>
              <a:rPr lang="ru-RU" dirty="0" smtClean="0"/>
              <a:t> </a:t>
            </a:r>
            <a:r>
              <a:rPr lang="ru-RU" dirty="0" err="1" smtClean="0"/>
              <a:t>төзелеп</a:t>
            </a:r>
            <a:r>
              <a:rPr lang="ru-RU" dirty="0" smtClean="0"/>
              <a:t> </a:t>
            </a:r>
            <a:r>
              <a:rPr lang="ru-RU" dirty="0" err="1" smtClean="0"/>
              <a:t>баскач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Бер</a:t>
            </a:r>
            <a:r>
              <a:rPr lang="ru-RU" dirty="0" smtClean="0"/>
              <a:t> </a:t>
            </a:r>
            <a:r>
              <a:rPr lang="ru-RU" dirty="0" err="1" smtClean="0"/>
              <a:t>рәткә</a:t>
            </a:r>
            <a:r>
              <a:rPr lang="ru-RU" dirty="0" smtClean="0"/>
              <a:t> - </a:t>
            </a:r>
            <a:r>
              <a:rPr lang="ru-RU" dirty="0" err="1" smtClean="0"/>
              <a:t>бер</a:t>
            </a:r>
            <a:r>
              <a:rPr lang="ru-RU" dirty="0" smtClean="0"/>
              <a:t> </a:t>
            </a:r>
            <a:r>
              <a:rPr lang="ru-RU" dirty="0" err="1" smtClean="0"/>
              <a:t>сызыкка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Уйлап</a:t>
            </a:r>
            <a:r>
              <a:rPr lang="ru-RU" dirty="0" smtClean="0"/>
              <a:t> </a:t>
            </a:r>
            <a:r>
              <a:rPr lang="ru-RU" dirty="0" err="1" smtClean="0"/>
              <a:t>куйдым</a:t>
            </a:r>
            <a:r>
              <a:rPr lang="ru-RU" dirty="0" smtClean="0"/>
              <a:t>: “</a:t>
            </a:r>
            <a:r>
              <a:rPr lang="ru-RU" dirty="0" err="1" smtClean="0"/>
              <a:t>Укуы</a:t>
            </a:r>
            <a:r>
              <a:rPr lang="ru-RU" dirty="0" smtClean="0"/>
              <a:t> </a:t>
            </a:r>
            <a:r>
              <a:rPr lang="ru-RU" dirty="0" err="1" smtClean="0"/>
              <a:t>авыр</a:t>
            </a:r>
            <a:r>
              <a:rPr lang="ru-RU" dirty="0" smtClean="0"/>
              <a:t>,</a:t>
            </a:r>
          </a:p>
          <a:p>
            <a:r>
              <a:rPr lang="ru-RU" dirty="0" smtClean="0"/>
              <a:t>Тик </a:t>
            </a:r>
            <a:r>
              <a:rPr lang="ru-RU" dirty="0" err="1" smtClean="0"/>
              <a:t>шулай</a:t>
            </a:r>
            <a:r>
              <a:rPr lang="ru-RU" dirty="0" smtClean="0"/>
              <a:t> </a:t>
            </a:r>
            <a:r>
              <a:rPr lang="ru-RU" dirty="0" err="1" smtClean="0"/>
              <a:t>ук</a:t>
            </a:r>
            <a:r>
              <a:rPr lang="ru-RU" dirty="0" smtClean="0"/>
              <a:t> </a:t>
            </a:r>
            <a:r>
              <a:rPr lang="ru-RU" dirty="0" err="1" smtClean="0"/>
              <a:t>кызык</a:t>
            </a:r>
            <a:r>
              <a:rPr lang="ru-RU" dirty="0" smtClean="0"/>
              <a:t> та...</a:t>
            </a:r>
          </a:p>
          <a:p>
            <a:endParaRPr lang="ru-RU" dirty="0" smtClean="0"/>
          </a:p>
          <a:p>
            <a:r>
              <a:rPr lang="ru-RU" dirty="0" err="1" smtClean="0"/>
              <a:t>Тигез</a:t>
            </a:r>
            <a:r>
              <a:rPr lang="ru-RU" dirty="0" smtClean="0"/>
              <a:t>, </a:t>
            </a:r>
            <a:r>
              <a:rPr lang="ru-RU" dirty="0" err="1" smtClean="0"/>
              <a:t>матур</a:t>
            </a:r>
            <a:r>
              <a:rPr lang="ru-RU" dirty="0" smtClean="0"/>
              <a:t> </a:t>
            </a:r>
            <a:r>
              <a:rPr lang="ru-RU" dirty="0" err="1" smtClean="0"/>
              <a:t>язабыз</a:t>
            </a:r>
            <a:r>
              <a:rPr lang="ru-RU" dirty="0" smtClean="0"/>
              <a:t> без,</a:t>
            </a:r>
          </a:p>
          <a:p>
            <a:r>
              <a:rPr lang="ru-RU" dirty="0" err="1" smtClean="0"/>
              <a:t>Яратабыз</a:t>
            </a:r>
            <a:r>
              <a:rPr lang="ru-RU" dirty="0" smtClean="0"/>
              <a:t> </a:t>
            </a:r>
            <a:r>
              <a:rPr lang="ru-RU" dirty="0" err="1" smtClean="0"/>
              <a:t>укырга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Барыбыз</a:t>
            </a:r>
            <a:r>
              <a:rPr lang="ru-RU" dirty="0" smtClean="0"/>
              <a:t> да </a:t>
            </a:r>
            <a:r>
              <a:rPr lang="ru-RU" dirty="0" err="1" smtClean="0"/>
              <a:t>бик</a:t>
            </a:r>
            <a:r>
              <a:rPr lang="ru-RU" dirty="0" smtClean="0"/>
              <a:t> </a:t>
            </a:r>
            <a:r>
              <a:rPr lang="ru-RU" dirty="0" err="1" smtClean="0"/>
              <a:t>сәләтле</a:t>
            </a:r>
            <a:endParaRPr lang="ru-RU" dirty="0" smtClean="0"/>
          </a:p>
          <a:p>
            <a:r>
              <a:rPr lang="ru-RU" dirty="0" err="1" smtClean="0"/>
              <a:t>Биюгә</a:t>
            </a:r>
            <a:r>
              <a:rPr lang="ru-RU" dirty="0" smtClean="0"/>
              <a:t>, </a:t>
            </a:r>
            <a:r>
              <a:rPr lang="ru-RU" dirty="0" err="1" smtClean="0"/>
              <a:t>шигырьгә</a:t>
            </a:r>
            <a:r>
              <a:rPr lang="ru-RU" dirty="0" smtClean="0"/>
              <a:t>, </a:t>
            </a:r>
            <a:r>
              <a:rPr lang="ru-RU" dirty="0" err="1" smtClean="0"/>
              <a:t>җырга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Санны</a:t>
            </a:r>
            <a:r>
              <a:rPr lang="ru-RU" dirty="0" smtClean="0"/>
              <a:t> </a:t>
            </a:r>
            <a:r>
              <a:rPr lang="ru-RU" dirty="0" err="1" smtClean="0"/>
              <a:t>санга</a:t>
            </a:r>
            <a:r>
              <a:rPr lang="ru-RU" dirty="0" smtClean="0"/>
              <a:t> </a:t>
            </a:r>
            <a:r>
              <a:rPr lang="ru-RU" dirty="0" err="1" smtClean="0"/>
              <a:t>кушабыз</a:t>
            </a:r>
            <a:endParaRPr lang="ru-RU" dirty="0" smtClean="0"/>
          </a:p>
          <a:p>
            <a:r>
              <a:rPr lang="ru-RU" dirty="0" err="1" smtClean="0"/>
              <a:t>Укыйбыз</a:t>
            </a:r>
            <a:r>
              <a:rPr lang="ru-RU" dirty="0" smtClean="0"/>
              <a:t> </a:t>
            </a:r>
            <a:r>
              <a:rPr lang="ru-RU" dirty="0" err="1" smtClean="0"/>
              <a:t>русча</a:t>
            </a:r>
            <a:r>
              <a:rPr lang="ru-RU" dirty="0" smtClean="0"/>
              <a:t> да.</a:t>
            </a:r>
          </a:p>
          <a:p>
            <a:r>
              <a:rPr lang="ru-RU" dirty="0" err="1" smtClean="0"/>
              <a:t>Язган</a:t>
            </a:r>
            <a:r>
              <a:rPr lang="ru-RU" dirty="0" smtClean="0"/>
              <a:t> </a:t>
            </a:r>
            <a:r>
              <a:rPr lang="ru-RU" dirty="0" err="1" smtClean="0"/>
              <a:t>чакта</a:t>
            </a:r>
            <a:r>
              <a:rPr lang="ru-RU" dirty="0" smtClean="0"/>
              <a:t> </a:t>
            </a:r>
            <a:r>
              <a:rPr lang="ru-RU" dirty="0" err="1" smtClean="0"/>
              <a:t>кул</a:t>
            </a:r>
            <a:r>
              <a:rPr lang="ru-RU" dirty="0" smtClean="0"/>
              <a:t> </a:t>
            </a:r>
            <a:r>
              <a:rPr lang="ru-RU" dirty="0" err="1" smtClean="0"/>
              <a:t>арыса</a:t>
            </a:r>
            <a:r>
              <a:rPr lang="ru-RU" dirty="0" smtClean="0"/>
              <a:t>....</a:t>
            </a:r>
          </a:p>
          <a:p>
            <a:r>
              <a:rPr lang="ru-RU" dirty="0" err="1" smtClean="0"/>
              <a:t>Тыңламый</a:t>
            </a:r>
            <a:r>
              <a:rPr lang="ru-RU" dirty="0" smtClean="0"/>
              <a:t> ручка да.</a:t>
            </a:r>
          </a:p>
          <a:p>
            <a:endParaRPr lang="ru-RU" dirty="0" smtClean="0"/>
          </a:p>
          <a:p>
            <a:r>
              <a:rPr lang="ru-RU" dirty="0" smtClean="0"/>
              <a:t>Тик, </a:t>
            </a:r>
            <a:r>
              <a:rPr lang="ru-RU" dirty="0" err="1" smtClean="0"/>
              <a:t>апабыз</a:t>
            </a:r>
            <a:r>
              <a:rPr lang="ru-RU" dirty="0" smtClean="0"/>
              <a:t> </a:t>
            </a:r>
            <a:r>
              <a:rPr lang="ru-RU" dirty="0" err="1" smtClean="0"/>
              <a:t>орышмый</a:t>
            </a:r>
            <a:endParaRPr lang="ru-RU" dirty="0" smtClean="0"/>
          </a:p>
          <a:p>
            <a:r>
              <a:rPr lang="ru-RU" dirty="0" err="1" smtClean="0"/>
              <a:t>Ул</a:t>
            </a:r>
            <a:r>
              <a:rPr lang="ru-RU" dirty="0" smtClean="0"/>
              <a:t> </a:t>
            </a:r>
            <a:r>
              <a:rPr lang="ru-RU" dirty="0" err="1" smtClean="0"/>
              <a:t>керә</a:t>
            </a:r>
            <a:r>
              <a:rPr lang="ru-RU" dirty="0" smtClean="0"/>
              <a:t> </a:t>
            </a:r>
            <a:r>
              <a:rPr lang="ru-RU" dirty="0" err="1" smtClean="0"/>
              <a:t>хәлебезгә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“</a:t>
            </a:r>
            <a:r>
              <a:rPr lang="ru-RU" dirty="0" err="1" smtClean="0"/>
              <a:t>Бераз</a:t>
            </a:r>
            <a:r>
              <a:rPr lang="ru-RU" dirty="0" smtClean="0"/>
              <a:t> </a:t>
            </a:r>
            <a:r>
              <a:rPr lang="ru-RU" dirty="0" err="1" smtClean="0"/>
              <a:t>уйнап</a:t>
            </a:r>
            <a:r>
              <a:rPr lang="ru-RU" dirty="0" smtClean="0"/>
              <a:t> </a:t>
            </a:r>
            <a:r>
              <a:rPr lang="ru-RU" dirty="0" err="1" smtClean="0"/>
              <a:t>алыйк</a:t>
            </a:r>
            <a:r>
              <a:rPr lang="ru-RU" dirty="0" smtClean="0"/>
              <a:t>” </a:t>
            </a:r>
            <a:r>
              <a:rPr lang="ru-RU" dirty="0" err="1" smtClean="0"/>
              <a:t>диеп</a:t>
            </a:r>
            <a:endParaRPr lang="ru-RU" dirty="0" smtClean="0"/>
          </a:p>
          <a:p>
            <a:r>
              <a:rPr lang="ru-RU" dirty="0" smtClean="0"/>
              <a:t>Ял </a:t>
            </a:r>
            <a:r>
              <a:rPr lang="ru-RU" dirty="0" err="1" smtClean="0"/>
              <a:t>бирә</a:t>
            </a:r>
            <a:r>
              <a:rPr lang="ru-RU" dirty="0" smtClean="0"/>
              <a:t> </a:t>
            </a:r>
            <a:r>
              <a:rPr lang="ru-RU" dirty="0" err="1" smtClean="0"/>
              <a:t>шулай</a:t>
            </a:r>
            <a:r>
              <a:rPr lang="ru-RU" dirty="0" smtClean="0"/>
              <a:t> </a:t>
            </a:r>
            <a:r>
              <a:rPr lang="ru-RU" dirty="0" err="1" smtClean="0"/>
              <a:t>безгә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Бер</a:t>
            </a:r>
            <a:r>
              <a:rPr lang="ru-RU" dirty="0" smtClean="0"/>
              <a:t> – </a:t>
            </a:r>
            <a:r>
              <a:rPr lang="ru-RU" dirty="0" err="1" smtClean="0"/>
              <a:t>беребезне</a:t>
            </a:r>
            <a:r>
              <a:rPr lang="ru-RU" dirty="0" smtClean="0"/>
              <a:t> </a:t>
            </a:r>
            <a:r>
              <a:rPr lang="ru-RU" dirty="0" err="1" smtClean="0"/>
              <a:t>аңлыйбыз</a:t>
            </a:r>
            <a:endParaRPr lang="ru-RU" dirty="0" smtClean="0"/>
          </a:p>
          <a:p>
            <a:r>
              <a:rPr lang="ru-RU" dirty="0" err="1" smtClean="0"/>
              <a:t>Күрсәтәбез</a:t>
            </a:r>
            <a:r>
              <a:rPr lang="ru-RU" dirty="0" smtClean="0"/>
              <a:t> </a:t>
            </a:r>
            <a:r>
              <a:rPr lang="ru-RU" dirty="0" err="1" smtClean="0"/>
              <a:t>гел</a:t>
            </a:r>
            <a:r>
              <a:rPr lang="ru-RU" dirty="0" smtClean="0"/>
              <a:t> </a:t>
            </a:r>
            <a:r>
              <a:rPr lang="ru-RU" dirty="0" err="1" smtClean="0"/>
              <a:t>ярдәм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Экскурсияләргә</a:t>
            </a:r>
            <a:r>
              <a:rPr lang="ru-RU" dirty="0" smtClean="0"/>
              <a:t> </a:t>
            </a:r>
            <a:r>
              <a:rPr lang="ru-RU" dirty="0" err="1" smtClean="0"/>
              <a:t>бардык</a:t>
            </a:r>
            <a:r>
              <a:rPr lang="ru-RU" dirty="0" smtClean="0"/>
              <a:t> –</a:t>
            </a:r>
          </a:p>
          <a:p>
            <a:r>
              <a:rPr lang="ru-RU" dirty="0" smtClean="0"/>
              <a:t>Без бит </a:t>
            </a:r>
            <a:r>
              <a:rPr lang="ru-RU" dirty="0" err="1" smtClean="0"/>
              <a:t>һәрвакыт</a:t>
            </a:r>
            <a:r>
              <a:rPr lang="ru-RU" dirty="0" smtClean="0"/>
              <a:t> </a:t>
            </a:r>
            <a:r>
              <a:rPr lang="ru-RU" dirty="0" err="1" smtClean="0"/>
              <a:t>бердәм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Укытучыбыз</a:t>
            </a:r>
            <a:r>
              <a:rPr lang="ru-RU" dirty="0" smtClean="0"/>
              <a:t> </a:t>
            </a:r>
            <a:r>
              <a:rPr lang="ru-RU" dirty="0" err="1" smtClean="0"/>
              <a:t>кояш</a:t>
            </a:r>
            <a:r>
              <a:rPr lang="ru-RU" dirty="0" smtClean="0"/>
              <a:t> </a:t>
            </a:r>
            <a:r>
              <a:rPr lang="ru-RU" dirty="0" err="1" smtClean="0"/>
              <a:t>кебек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Сыйныфыбызда</a:t>
            </a:r>
            <a:r>
              <a:rPr lang="ru-RU" dirty="0" smtClean="0"/>
              <a:t> - </a:t>
            </a:r>
            <a:r>
              <a:rPr lang="ru-RU" dirty="0" err="1" smtClean="0"/>
              <a:t>әни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Уенчык</a:t>
            </a:r>
            <a:r>
              <a:rPr lang="ru-RU" dirty="0" smtClean="0"/>
              <a:t> </a:t>
            </a:r>
            <a:r>
              <a:rPr lang="ru-RU" dirty="0" err="1" smtClean="0"/>
              <a:t>алып</a:t>
            </a:r>
            <a:r>
              <a:rPr lang="ru-RU" dirty="0" smtClean="0"/>
              <a:t> </a:t>
            </a:r>
            <a:r>
              <a:rPr lang="ru-RU" dirty="0" err="1" smtClean="0"/>
              <a:t>килсәк</a:t>
            </a:r>
            <a:r>
              <a:rPr lang="ru-RU" dirty="0" smtClean="0"/>
              <a:t> </a:t>
            </a:r>
            <a:r>
              <a:rPr lang="ru-RU" dirty="0" err="1" smtClean="0"/>
              <a:t>тә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Әйтә</a:t>
            </a:r>
            <a:r>
              <a:rPr lang="ru-RU" dirty="0" smtClean="0"/>
              <a:t>: “</a:t>
            </a:r>
            <a:r>
              <a:rPr lang="ru-RU" dirty="0" err="1" smtClean="0"/>
              <a:t>Сез</a:t>
            </a:r>
            <a:r>
              <a:rPr lang="ru-RU" dirty="0" smtClean="0"/>
              <a:t> бит </a:t>
            </a:r>
            <a:r>
              <a:rPr lang="ru-RU" dirty="0" err="1" smtClean="0"/>
              <a:t>әле</a:t>
            </a:r>
            <a:r>
              <a:rPr lang="ru-RU" dirty="0" smtClean="0"/>
              <a:t> </a:t>
            </a:r>
            <a:r>
              <a:rPr lang="ru-RU" dirty="0" err="1" smtClean="0"/>
              <a:t>бик</a:t>
            </a:r>
            <a:r>
              <a:rPr lang="ru-RU" dirty="0" smtClean="0"/>
              <a:t> </a:t>
            </a:r>
            <a:r>
              <a:rPr lang="ru-RU" dirty="0" err="1" smtClean="0"/>
              <a:t>нәни</a:t>
            </a:r>
            <a:r>
              <a:rPr lang="ru-RU" dirty="0" smtClean="0"/>
              <a:t>”</a:t>
            </a:r>
          </a:p>
          <a:p>
            <a:endParaRPr lang="ru-RU" dirty="0" smtClean="0"/>
          </a:p>
          <a:p>
            <a:r>
              <a:rPr lang="ru-RU" dirty="0" err="1" smtClean="0"/>
              <a:t>Көзге</a:t>
            </a:r>
            <a:r>
              <a:rPr lang="ru-RU" dirty="0" smtClean="0"/>
              <a:t> бал </a:t>
            </a:r>
            <a:r>
              <a:rPr lang="ru-RU" dirty="0" err="1" smtClean="0"/>
              <a:t>бәйрәмендә</a:t>
            </a:r>
            <a:endParaRPr lang="ru-RU" dirty="0" smtClean="0"/>
          </a:p>
          <a:p>
            <a:r>
              <a:rPr lang="ru-RU" dirty="0" err="1" smtClean="0"/>
              <a:t>Җиңүче</a:t>
            </a:r>
            <a:r>
              <a:rPr lang="ru-RU" dirty="0" smtClean="0"/>
              <a:t> </a:t>
            </a:r>
            <a:r>
              <a:rPr lang="ru-RU" dirty="0" err="1" smtClean="0"/>
              <a:t>булып</a:t>
            </a:r>
            <a:r>
              <a:rPr lang="ru-RU" dirty="0" smtClean="0"/>
              <a:t> </a:t>
            </a:r>
            <a:r>
              <a:rPr lang="ru-RU" dirty="0" err="1" smtClean="0"/>
              <a:t>калдык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“ </a:t>
            </a:r>
            <a:r>
              <a:rPr lang="ru-RU" dirty="0" err="1" smtClean="0"/>
              <a:t>Иң</a:t>
            </a:r>
            <a:r>
              <a:rPr lang="ru-RU" dirty="0" smtClean="0"/>
              <a:t> </a:t>
            </a:r>
            <a:r>
              <a:rPr lang="ru-RU" dirty="0" err="1" smtClean="0"/>
              <a:t>фантазияле</a:t>
            </a:r>
            <a:r>
              <a:rPr lang="ru-RU" dirty="0" smtClean="0"/>
              <a:t> </a:t>
            </a:r>
            <a:r>
              <a:rPr lang="ru-RU" dirty="0" err="1" smtClean="0"/>
              <a:t>сыйныф</a:t>
            </a:r>
            <a:r>
              <a:rPr lang="ru-RU" dirty="0" smtClean="0"/>
              <a:t>”</a:t>
            </a:r>
          </a:p>
          <a:p>
            <a:r>
              <a:rPr lang="ru-RU" dirty="0" err="1" smtClean="0"/>
              <a:t>Грамотасын</a:t>
            </a:r>
            <a:r>
              <a:rPr lang="ru-RU" dirty="0" smtClean="0"/>
              <a:t> </a:t>
            </a:r>
            <a:r>
              <a:rPr lang="ru-RU" dirty="0" err="1" smtClean="0"/>
              <a:t>алдык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“</a:t>
            </a:r>
            <a:r>
              <a:rPr lang="ru-RU" dirty="0" err="1" smtClean="0"/>
              <a:t>Йомры</a:t>
            </a:r>
            <a:r>
              <a:rPr lang="ru-RU" dirty="0" smtClean="0"/>
              <a:t> </a:t>
            </a:r>
            <a:r>
              <a:rPr lang="ru-RU" dirty="0" err="1" smtClean="0"/>
              <a:t>икмәк</a:t>
            </a:r>
            <a:r>
              <a:rPr lang="ru-RU" dirty="0" smtClean="0"/>
              <a:t>” </a:t>
            </a:r>
            <a:r>
              <a:rPr lang="ru-RU" dirty="0" err="1" smtClean="0"/>
              <a:t>әкиятен</a:t>
            </a:r>
            <a:endParaRPr lang="ru-RU" dirty="0" smtClean="0"/>
          </a:p>
          <a:p>
            <a:r>
              <a:rPr lang="ru-RU" dirty="0" err="1" smtClean="0"/>
              <a:t>Куйдык</a:t>
            </a:r>
            <a:r>
              <a:rPr lang="ru-RU" dirty="0" smtClean="0"/>
              <a:t> </a:t>
            </a:r>
            <a:r>
              <a:rPr lang="ru-RU" dirty="0" err="1" smtClean="0"/>
              <a:t>барыбыз</a:t>
            </a:r>
            <a:r>
              <a:rPr lang="ru-RU" dirty="0" smtClean="0"/>
              <a:t> </a:t>
            </a:r>
            <a:r>
              <a:rPr lang="ru-RU" dirty="0" err="1" smtClean="0"/>
              <a:t>бергә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Бөтенебез</a:t>
            </a:r>
            <a:r>
              <a:rPr lang="ru-RU" dirty="0" smtClean="0"/>
              <a:t> </a:t>
            </a:r>
            <a:r>
              <a:rPr lang="ru-RU" dirty="0" err="1" smtClean="0"/>
              <a:t>шатландык</a:t>
            </a:r>
            <a:endParaRPr lang="ru-RU" dirty="0" smtClean="0"/>
          </a:p>
          <a:p>
            <a:r>
              <a:rPr lang="ru-RU" dirty="0" err="1" smtClean="0"/>
              <a:t>Булуыбызга</a:t>
            </a:r>
            <a:r>
              <a:rPr lang="ru-RU" dirty="0" smtClean="0"/>
              <a:t> </a:t>
            </a:r>
            <a:r>
              <a:rPr lang="ru-RU" dirty="0" err="1" smtClean="0"/>
              <a:t>бердәм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Көчле</a:t>
            </a:r>
            <a:r>
              <a:rPr lang="ru-RU" dirty="0" smtClean="0"/>
              <a:t> </a:t>
            </a:r>
            <a:r>
              <a:rPr lang="ru-RU" dirty="0" err="1" smtClean="0"/>
              <a:t>дә</a:t>
            </a:r>
            <a:r>
              <a:rPr lang="ru-RU" dirty="0" smtClean="0"/>
              <a:t> без, </a:t>
            </a:r>
            <a:r>
              <a:rPr lang="ru-RU" dirty="0" err="1" smtClean="0"/>
              <a:t>бердәм</a:t>
            </a:r>
            <a:r>
              <a:rPr lang="ru-RU" dirty="0" smtClean="0"/>
              <a:t> </a:t>
            </a:r>
            <a:r>
              <a:rPr lang="ru-RU" dirty="0" err="1" smtClean="0"/>
              <a:t>дә</a:t>
            </a:r>
            <a:endParaRPr lang="ru-RU" dirty="0" smtClean="0"/>
          </a:p>
          <a:p>
            <a:r>
              <a:rPr lang="ru-RU" dirty="0" err="1" smtClean="0"/>
              <a:t>Әйе</a:t>
            </a:r>
            <a:r>
              <a:rPr lang="ru-RU" dirty="0" smtClean="0"/>
              <a:t>, без </a:t>
            </a:r>
            <a:r>
              <a:rPr lang="ru-RU" dirty="0" err="1" smtClean="0"/>
              <a:t>инде</a:t>
            </a:r>
            <a:r>
              <a:rPr lang="ru-RU" dirty="0" smtClean="0"/>
              <a:t> </a:t>
            </a:r>
            <a:r>
              <a:rPr lang="ru-RU" dirty="0" err="1" smtClean="0"/>
              <a:t>зурлар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Уңышларыбыз</a:t>
            </a:r>
            <a:r>
              <a:rPr lang="ru-RU" dirty="0" smtClean="0"/>
              <a:t> </a:t>
            </a:r>
            <a:r>
              <a:rPr lang="ru-RU" dirty="0" err="1" smtClean="0"/>
              <a:t>шул</a:t>
            </a:r>
            <a:r>
              <a:rPr lang="ru-RU" dirty="0" smtClean="0"/>
              <a:t> </a:t>
            </a:r>
            <a:r>
              <a:rPr lang="ru-RU" dirty="0" err="1" smtClean="0"/>
              <a:t>кадәр</a:t>
            </a:r>
            <a:r>
              <a:rPr lang="ru-RU" dirty="0" smtClean="0"/>
              <a:t> –</a:t>
            </a:r>
          </a:p>
          <a:p>
            <a:r>
              <a:rPr lang="ru-RU" dirty="0" err="1" smtClean="0"/>
              <a:t>Кояшта</a:t>
            </a:r>
            <a:r>
              <a:rPr lang="ru-RU" dirty="0" smtClean="0"/>
              <a:t> </a:t>
            </a:r>
            <a:r>
              <a:rPr lang="ru-RU" dirty="0" err="1" smtClean="0"/>
              <a:t>күпме</a:t>
            </a:r>
            <a:r>
              <a:rPr lang="ru-RU" dirty="0" smtClean="0"/>
              <a:t> </a:t>
            </a:r>
            <a:r>
              <a:rPr lang="ru-RU" dirty="0" err="1" smtClean="0"/>
              <a:t>нурлар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Безнең</a:t>
            </a:r>
            <a:r>
              <a:rPr lang="ru-RU" dirty="0" smtClean="0"/>
              <a:t> </a:t>
            </a:r>
            <a:r>
              <a:rPr lang="ru-RU" dirty="0" err="1" smtClean="0"/>
              <a:t>сыйныф</a:t>
            </a:r>
            <a:r>
              <a:rPr lang="ru-RU" dirty="0" smtClean="0"/>
              <a:t> </a:t>
            </a:r>
            <a:r>
              <a:rPr lang="ru-RU" dirty="0" err="1" smtClean="0"/>
              <a:t>стенасында</a:t>
            </a:r>
            <a:r>
              <a:rPr lang="ru-RU" dirty="0" smtClean="0"/>
              <a:t> режим </a:t>
            </a:r>
            <a:r>
              <a:rPr lang="ru-RU" dirty="0" err="1" smtClean="0"/>
              <a:t>һәм</a:t>
            </a:r>
            <a:r>
              <a:rPr lang="ru-RU" dirty="0" smtClean="0"/>
              <a:t> </a:t>
            </a:r>
            <a:r>
              <a:rPr lang="ru-RU" dirty="0" err="1" smtClean="0"/>
              <a:t>кагыйдәләр</a:t>
            </a:r>
            <a:r>
              <a:rPr lang="ru-RU" dirty="0" smtClean="0"/>
              <a:t>  </a:t>
            </a:r>
            <a:r>
              <a:rPr lang="ru-RU" dirty="0" err="1" smtClean="0"/>
              <a:t>эленеп</a:t>
            </a:r>
            <a:r>
              <a:rPr lang="ru-RU" dirty="0" smtClean="0"/>
              <a:t> тора. Без </a:t>
            </a:r>
            <a:r>
              <a:rPr lang="ru-RU" dirty="0" err="1" smtClean="0"/>
              <a:t>аларны</a:t>
            </a:r>
            <a:r>
              <a:rPr lang="ru-RU" dirty="0" smtClean="0"/>
              <a:t> </a:t>
            </a:r>
            <a:r>
              <a:rPr lang="ru-RU" dirty="0" err="1" smtClean="0"/>
              <a:t>төгәл</a:t>
            </a:r>
            <a:r>
              <a:rPr lang="ru-RU" dirty="0" smtClean="0"/>
              <a:t> </a:t>
            </a:r>
            <a:r>
              <a:rPr lang="ru-RU" dirty="0" err="1" smtClean="0"/>
              <a:t>үтәргә</a:t>
            </a:r>
            <a:r>
              <a:rPr lang="ru-RU" dirty="0" smtClean="0"/>
              <a:t> </a:t>
            </a:r>
            <a:r>
              <a:rPr lang="ru-RU" dirty="0" err="1" smtClean="0"/>
              <a:t>тырышабыз</a:t>
            </a:r>
            <a:r>
              <a:rPr lang="ru-RU" dirty="0" smtClean="0"/>
              <a:t>, </a:t>
            </a:r>
            <a:r>
              <a:rPr lang="ru-RU" dirty="0" err="1" smtClean="0"/>
              <a:t>чөнки</a:t>
            </a:r>
            <a:r>
              <a:rPr lang="ru-RU" dirty="0" smtClean="0"/>
              <a:t> </a:t>
            </a:r>
            <a:r>
              <a:rPr lang="ru-RU" dirty="0" err="1" smtClean="0"/>
              <a:t>тәрбияле</a:t>
            </a:r>
            <a:r>
              <a:rPr lang="ru-RU" dirty="0" smtClean="0"/>
              <a:t> </a:t>
            </a:r>
            <a:r>
              <a:rPr lang="ru-RU" dirty="0" err="1" smtClean="0"/>
              <a:t>булу-әдәпле</a:t>
            </a:r>
            <a:r>
              <a:rPr lang="ru-RU" dirty="0" smtClean="0"/>
              <a:t> </a:t>
            </a:r>
            <a:r>
              <a:rPr lang="ru-RU" dirty="0" err="1" smtClean="0"/>
              <a:t>булу</a:t>
            </a:r>
            <a:r>
              <a:rPr lang="ru-RU" dirty="0" smtClean="0"/>
              <a:t>, ул.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Тәрбияле</a:t>
            </a:r>
            <a:r>
              <a:rPr lang="ru-RU" dirty="0" smtClean="0"/>
              <a:t> бала </a:t>
            </a:r>
            <a:r>
              <a:rPr lang="ru-RU" dirty="0" err="1" smtClean="0"/>
              <a:t>иртә</a:t>
            </a:r>
            <a:r>
              <a:rPr lang="ru-RU" dirty="0" smtClean="0"/>
              <a:t> </a:t>
            </a:r>
            <a:r>
              <a:rPr lang="ru-RU" dirty="0" err="1" smtClean="0"/>
              <a:t>белән</a:t>
            </a:r>
            <a:r>
              <a:rPr lang="ru-RU" dirty="0" smtClean="0"/>
              <a:t> </a:t>
            </a:r>
            <a:r>
              <a:rPr lang="ru-RU" dirty="0" err="1" smtClean="0"/>
              <a:t>йокысыннан</a:t>
            </a:r>
            <a:r>
              <a:rPr lang="ru-RU" dirty="0" smtClean="0"/>
              <a:t> </a:t>
            </a:r>
            <a:r>
              <a:rPr lang="ru-RU" dirty="0" err="1" smtClean="0"/>
              <a:t>торгач</a:t>
            </a:r>
            <a:r>
              <a:rPr lang="ru-RU" dirty="0" smtClean="0"/>
              <a:t> </a:t>
            </a:r>
            <a:r>
              <a:rPr lang="ru-RU" dirty="0" err="1" smtClean="0"/>
              <a:t>урынын</a:t>
            </a:r>
            <a:r>
              <a:rPr lang="ru-RU" dirty="0" smtClean="0"/>
              <a:t> </a:t>
            </a:r>
            <a:r>
              <a:rPr lang="ru-RU" dirty="0" err="1" smtClean="0"/>
              <a:t>үзе</a:t>
            </a:r>
            <a:r>
              <a:rPr lang="ru-RU" dirty="0" smtClean="0"/>
              <a:t> </a:t>
            </a:r>
            <a:r>
              <a:rPr lang="ru-RU" dirty="0" err="1" smtClean="0"/>
              <a:t>җыяр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Юыныр</a:t>
            </a:r>
            <a:r>
              <a:rPr lang="ru-RU" dirty="0" smtClean="0"/>
              <a:t>, </a:t>
            </a:r>
            <a:r>
              <a:rPr lang="ru-RU" dirty="0" err="1" smtClean="0"/>
              <a:t>тешләрен</a:t>
            </a:r>
            <a:r>
              <a:rPr lang="ru-RU" dirty="0" smtClean="0"/>
              <a:t> </a:t>
            </a:r>
            <a:r>
              <a:rPr lang="ru-RU" dirty="0" err="1" smtClean="0"/>
              <a:t>чистартыр</a:t>
            </a:r>
            <a:r>
              <a:rPr lang="ru-RU" dirty="0" smtClean="0"/>
              <a:t>, </a:t>
            </a:r>
            <a:r>
              <a:rPr lang="ru-RU" dirty="0" err="1" smtClean="0"/>
              <a:t>иртәнге</a:t>
            </a:r>
            <a:r>
              <a:rPr lang="ru-RU" dirty="0" smtClean="0"/>
              <a:t> </a:t>
            </a:r>
            <a:r>
              <a:rPr lang="ru-RU" dirty="0" err="1" smtClean="0"/>
              <a:t>ашын</a:t>
            </a:r>
            <a:r>
              <a:rPr lang="ru-RU" dirty="0" smtClean="0"/>
              <a:t> </a:t>
            </a:r>
            <a:r>
              <a:rPr lang="ru-RU" dirty="0" err="1" smtClean="0"/>
              <a:t>ашар</a:t>
            </a:r>
            <a:r>
              <a:rPr lang="ru-RU" dirty="0" smtClean="0"/>
              <a:t>, </a:t>
            </a:r>
            <a:r>
              <a:rPr lang="ru-RU" dirty="0" err="1" smtClean="0"/>
              <a:t>мәктәпкә</a:t>
            </a:r>
            <a:r>
              <a:rPr lang="ru-RU" dirty="0" smtClean="0"/>
              <a:t> </a:t>
            </a:r>
            <a:r>
              <a:rPr lang="ru-RU" dirty="0" err="1" smtClean="0"/>
              <a:t>барыр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Мәктәптә</a:t>
            </a:r>
            <a:r>
              <a:rPr lang="ru-RU" dirty="0" smtClean="0"/>
              <a:t> </a:t>
            </a:r>
            <a:r>
              <a:rPr lang="ru-RU" dirty="0" err="1" smtClean="0"/>
              <a:t>иптәшләрен</a:t>
            </a:r>
            <a:r>
              <a:rPr lang="ru-RU" dirty="0" smtClean="0"/>
              <a:t> </a:t>
            </a:r>
            <a:r>
              <a:rPr lang="ru-RU" dirty="0" err="1" smtClean="0"/>
              <a:t>кыерсытмас</a:t>
            </a:r>
            <a:r>
              <a:rPr lang="ru-RU" dirty="0" smtClean="0"/>
              <a:t>, </a:t>
            </a:r>
            <a:r>
              <a:rPr lang="ru-RU" dirty="0" err="1" smtClean="0"/>
              <a:t>әдәпле</a:t>
            </a:r>
            <a:r>
              <a:rPr lang="ru-RU" dirty="0" smtClean="0"/>
              <a:t> </a:t>
            </a:r>
            <a:r>
              <a:rPr lang="ru-RU" dirty="0" err="1" smtClean="0"/>
              <a:t>сөйләшер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Укытучыга</a:t>
            </a:r>
            <a:r>
              <a:rPr lang="ru-RU" dirty="0" smtClean="0"/>
              <a:t> </a:t>
            </a:r>
            <a:r>
              <a:rPr lang="ru-RU" dirty="0" err="1" smtClean="0"/>
              <a:t>җавап</a:t>
            </a:r>
            <a:r>
              <a:rPr lang="ru-RU" dirty="0" smtClean="0"/>
              <a:t> </a:t>
            </a:r>
            <a:r>
              <a:rPr lang="ru-RU" dirty="0" err="1" smtClean="0"/>
              <a:t>биргәндә</a:t>
            </a:r>
            <a:r>
              <a:rPr lang="ru-RU" dirty="0" smtClean="0"/>
              <a:t> </a:t>
            </a:r>
            <a:r>
              <a:rPr lang="ru-RU" dirty="0" err="1" smtClean="0"/>
              <a:t>кулын</a:t>
            </a:r>
            <a:r>
              <a:rPr lang="ru-RU" dirty="0" smtClean="0"/>
              <a:t> </a:t>
            </a:r>
            <a:r>
              <a:rPr lang="ru-RU" dirty="0" err="1" smtClean="0"/>
              <a:t>күтәрер</a:t>
            </a:r>
            <a:r>
              <a:rPr lang="ru-RU" dirty="0" smtClean="0"/>
              <a:t>. </a:t>
            </a:r>
            <a:r>
              <a:rPr lang="ru-RU" dirty="0" err="1" smtClean="0"/>
              <a:t>Урыныннан</a:t>
            </a:r>
            <a:r>
              <a:rPr lang="ru-RU" dirty="0" smtClean="0"/>
              <a:t> </a:t>
            </a:r>
            <a:r>
              <a:rPr lang="ru-RU" dirty="0" err="1" smtClean="0"/>
              <a:t>кыскырмас</a:t>
            </a:r>
            <a:r>
              <a:rPr lang="ru-RU" dirty="0" smtClean="0"/>
              <a:t>, </a:t>
            </a:r>
            <a:r>
              <a:rPr lang="ru-RU" dirty="0" err="1" smtClean="0"/>
              <a:t>торып</a:t>
            </a:r>
            <a:r>
              <a:rPr lang="ru-RU" dirty="0" smtClean="0"/>
              <a:t> </a:t>
            </a:r>
            <a:r>
              <a:rPr lang="ru-RU" dirty="0" err="1" smtClean="0"/>
              <a:t>басып</a:t>
            </a:r>
            <a:r>
              <a:rPr lang="ru-RU" dirty="0" smtClean="0"/>
              <a:t> </a:t>
            </a:r>
            <a:r>
              <a:rPr lang="ru-RU" dirty="0" err="1" smtClean="0"/>
              <a:t>җавап</a:t>
            </a:r>
            <a:r>
              <a:rPr lang="ru-RU" dirty="0" smtClean="0"/>
              <a:t> </a:t>
            </a:r>
            <a:r>
              <a:rPr lang="ru-RU" dirty="0" err="1" smtClean="0"/>
              <a:t>бирер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Мәктәптән</a:t>
            </a:r>
            <a:r>
              <a:rPr lang="ru-RU" dirty="0" smtClean="0"/>
              <a:t> </a:t>
            </a:r>
            <a:r>
              <a:rPr lang="ru-RU" dirty="0" err="1" smtClean="0"/>
              <a:t>киткәндә</a:t>
            </a:r>
            <a:r>
              <a:rPr lang="ru-RU" dirty="0" smtClean="0"/>
              <a:t> </a:t>
            </a:r>
            <a:r>
              <a:rPr lang="ru-RU" dirty="0" err="1" smtClean="0"/>
              <a:t>укытучы</a:t>
            </a:r>
            <a:r>
              <a:rPr lang="ru-RU" dirty="0" smtClean="0"/>
              <a:t> </a:t>
            </a:r>
            <a:r>
              <a:rPr lang="ru-RU" dirty="0" err="1" smtClean="0"/>
              <a:t>һәм</a:t>
            </a:r>
            <a:r>
              <a:rPr lang="ru-RU" dirty="0" smtClean="0"/>
              <a:t> </a:t>
            </a:r>
            <a:r>
              <a:rPr lang="ru-RU" dirty="0" err="1" smtClean="0"/>
              <a:t>иптәшләре</a:t>
            </a:r>
            <a:r>
              <a:rPr lang="ru-RU" dirty="0" smtClean="0"/>
              <a:t> </a:t>
            </a:r>
            <a:r>
              <a:rPr lang="ru-RU" dirty="0" err="1" smtClean="0"/>
              <a:t>белән</a:t>
            </a:r>
            <a:r>
              <a:rPr lang="ru-RU" dirty="0" smtClean="0"/>
              <a:t> </a:t>
            </a:r>
            <a:r>
              <a:rPr lang="ru-RU" dirty="0" err="1" smtClean="0"/>
              <a:t>саубуллашып</a:t>
            </a:r>
            <a:r>
              <a:rPr lang="ru-RU" dirty="0" smtClean="0"/>
              <a:t> </a:t>
            </a:r>
            <a:r>
              <a:rPr lang="ru-RU" dirty="0" err="1" smtClean="0"/>
              <a:t>китәр</a:t>
            </a:r>
            <a:r>
              <a:rPr lang="ru-RU" dirty="0" smtClean="0"/>
              <a:t>;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Тәрбияле</a:t>
            </a:r>
            <a:r>
              <a:rPr lang="ru-RU" dirty="0" smtClean="0"/>
              <a:t> бала </a:t>
            </a:r>
            <a:r>
              <a:rPr lang="ru-RU" dirty="0" err="1" smtClean="0"/>
              <a:t>ата-анасының</a:t>
            </a:r>
            <a:r>
              <a:rPr lang="ru-RU" dirty="0" smtClean="0"/>
              <a:t> </a:t>
            </a:r>
            <a:r>
              <a:rPr lang="ru-RU" dirty="0" err="1" smtClean="0"/>
              <a:t>күңелен</a:t>
            </a:r>
            <a:r>
              <a:rPr lang="ru-RU" dirty="0" smtClean="0"/>
              <a:t> </a:t>
            </a:r>
            <a:r>
              <a:rPr lang="ru-RU" dirty="0" err="1" smtClean="0"/>
              <a:t>калдырырлык</a:t>
            </a:r>
            <a:r>
              <a:rPr lang="ru-RU" dirty="0" smtClean="0"/>
              <a:t> </a:t>
            </a:r>
            <a:r>
              <a:rPr lang="ru-RU" dirty="0" err="1" smtClean="0"/>
              <a:t>нәрсәне</a:t>
            </a:r>
            <a:r>
              <a:rPr lang="ru-RU" dirty="0" smtClean="0"/>
              <a:t> </a:t>
            </a:r>
            <a:r>
              <a:rPr lang="ru-RU" dirty="0" err="1" smtClean="0"/>
              <a:t>һич</a:t>
            </a:r>
            <a:r>
              <a:rPr lang="ru-RU" dirty="0" smtClean="0"/>
              <a:t> </a:t>
            </a:r>
            <a:r>
              <a:rPr lang="ru-RU" dirty="0" err="1" smtClean="0"/>
              <a:t>эшләмәс</a:t>
            </a:r>
            <a:r>
              <a:rPr lang="ru-RU" dirty="0" smtClean="0"/>
              <a:t>. </a:t>
            </a:r>
            <a:r>
              <a:rPr lang="ru-RU" dirty="0" err="1" smtClean="0"/>
              <a:t>Йомышы</a:t>
            </a:r>
            <a:r>
              <a:rPr lang="ru-RU" dirty="0" smtClean="0"/>
              <a:t> </a:t>
            </a:r>
            <a:r>
              <a:rPr lang="ru-RU" dirty="0" err="1" smtClean="0"/>
              <a:t>булган</a:t>
            </a:r>
            <a:r>
              <a:rPr lang="ru-RU" dirty="0" smtClean="0"/>
              <a:t> </a:t>
            </a:r>
            <a:r>
              <a:rPr lang="ru-RU" dirty="0" err="1" smtClean="0"/>
              <a:t>чакта</a:t>
            </a:r>
            <a:r>
              <a:rPr lang="ru-RU" dirty="0" smtClean="0"/>
              <a:t>, </a:t>
            </a:r>
            <a:r>
              <a:rPr lang="ru-RU" dirty="0" err="1" smtClean="0"/>
              <a:t>торган</a:t>
            </a:r>
            <a:r>
              <a:rPr lang="ru-RU" dirty="0" smtClean="0"/>
              <a:t> </a:t>
            </a:r>
            <a:r>
              <a:rPr lang="ru-RU" dirty="0" err="1" smtClean="0"/>
              <a:t>җиреннән</a:t>
            </a:r>
            <a:r>
              <a:rPr lang="ru-RU" dirty="0" smtClean="0"/>
              <a:t> </a:t>
            </a:r>
            <a:r>
              <a:rPr lang="ru-RU" dirty="0" err="1" smtClean="0"/>
              <a:t>кычкырмыйча</a:t>
            </a:r>
            <a:r>
              <a:rPr lang="ru-RU" dirty="0" smtClean="0"/>
              <a:t>, </a:t>
            </a:r>
            <a:r>
              <a:rPr lang="ru-RU" dirty="0" err="1" smtClean="0"/>
              <a:t>янына</a:t>
            </a:r>
            <a:r>
              <a:rPr lang="ru-RU" dirty="0" smtClean="0"/>
              <a:t> </a:t>
            </a:r>
            <a:r>
              <a:rPr lang="ru-RU" dirty="0" err="1" smtClean="0"/>
              <a:t>барып</a:t>
            </a:r>
            <a:r>
              <a:rPr lang="ru-RU" dirty="0" smtClean="0"/>
              <a:t>, </a:t>
            </a:r>
            <a:r>
              <a:rPr lang="ru-RU" dirty="0" err="1" smtClean="0"/>
              <a:t>ачык</a:t>
            </a:r>
            <a:r>
              <a:rPr lang="ru-RU" dirty="0" smtClean="0"/>
              <a:t> </a:t>
            </a:r>
            <a:r>
              <a:rPr lang="ru-RU" dirty="0" err="1" smtClean="0"/>
              <a:t>итеп</a:t>
            </a:r>
            <a:r>
              <a:rPr lang="ru-RU" dirty="0" smtClean="0"/>
              <a:t> </a:t>
            </a:r>
            <a:r>
              <a:rPr lang="ru-RU" dirty="0" err="1" smtClean="0"/>
              <a:t>әйтә</a:t>
            </a:r>
            <a:r>
              <a:rPr lang="ru-RU" dirty="0" smtClean="0"/>
              <a:t>. </a:t>
            </a:r>
            <a:r>
              <a:rPr lang="ru-RU" dirty="0" err="1" smtClean="0"/>
              <a:t>Әгәр</a:t>
            </a:r>
            <a:r>
              <a:rPr lang="ru-RU" dirty="0" smtClean="0"/>
              <a:t> </a:t>
            </a:r>
            <a:r>
              <a:rPr lang="ru-RU" dirty="0" err="1" smtClean="0"/>
              <a:t>үзеннән</a:t>
            </a:r>
            <a:r>
              <a:rPr lang="ru-RU" dirty="0" smtClean="0"/>
              <a:t> </a:t>
            </a:r>
            <a:r>
              <a:rPr lang="ru-RU" dirty="0" err="1" smtClean="0"/>
              <a:t>берәр</a:t>
            </a:r>
            <a:r>
              <a:rPr lang="ru-RU" dirty="0" smtClean="0"/>
              <a:t> </a:t>
            </a:r>
            <a:r>
              <a:rPr lang="ru-RU" dirty="0" err="1" smtClean="0"/>
              <a:t>нәрсә</a:t>
            </a:r>
            <a:r>
              <a:rPr lang="ru-RU" dirty="0" smtClean="0"/>
              <a:t> </a:t>
            </a:r>
            <a:r>
              <a:rPr lang="ru-RU" dirty="0" err="1" smtClean="0"/>
              <a:t>сорасалар</a:t>
            </a:r>
            <a:r>
              <a:rPr lang="ru-RU" dirty="0" smtClean="0"/>
              <a:t>, </a:t>
            </a:r>
            <a:r>
              <a:rPr lang="ru-RU" dirty="0" err="1" smtClean="0"/>
              <a:t>ачык</a:t>
            </a:r>
            <a:r>
              <a:rPr lang="ru-RU" dirty="0" smtClean="0"/>
              <a:t> </a:t>
            </a:r>
            <a:r>
              <a:rPr lang="ru-RU" dirty="0" err="1" smtClean="0"/>
              <a:t>йөз</a:t>
            </a:r>
            <a:r>
              <a:rPr lang="ru-RU" dirty="0" smtClean="0"/>
              <a:t> </a:t>
            </a:r>
            <a:r>
              <a:rPr lang="ru-RU" dirty="0" err="1" smtClean="0"/>
              <a:t>белән</a:t>
            </a:r>
            <a:r>
              <a:rPr lang="ru-RU" dirty="0" smtClean="0"/>
              <a:t> </a:t>
            </a:r>
            <a:r>
              <a:rPr lang="ru-RU" dirty="0" err="1" smtClean="0"/>
              <a:t>җавап</a:t>
            </a:r>
            <a:r>
              <a:rPr lang="ru-RU" dirty="0" smtClean="0"/>
              <a:t> </a:t>
            </a:r>
            <a:r>
              <a:rPr lang="ru-RU" dirty="0" err="1" smtClean="0"/>
              <a:t>бирер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Һәр</a:t>
            </a:r>
            <a:r>
              <a:rPr lang="ru-RU" dirty="0" smtClean="0"/>
              <a:t> </a:t>
            </a:r>
            <a:r>
              <a:rPr lang="ru-RU" dirty="0" err="1" smtClean="0"/>
              <a:t>тәрбияле</a:t>
            </a:r>
            <a:r>
              <a:rPr lang="ru-RU" dirty="0" smtClean="0"/>
              <a:t> </a:t>
            </a:r>
            <a:r>
              <a:rPr lang="ru-RU" dirty="0" err="1" smtClean="0"/>
              <a:t>укучы</a:t>
            </a:r>
            <a:r>
              <a:rPr lang="ru-RU" dirty="0" smtClean="0"/>
              <a:t> “ </a:t>
            </a:r>
            <a:r>
              <a:rPr lang="ru-RU" dirty="0" err="1" smtClean="0"/>
              <a:t>Атам-анам</a:t>
            </a:r>
            <a:r>
              <a:rPr lang="ru-RU" dirty="0" smtClean="0"/>
              <a:t> минем </a:t>
            </a:r>
            <a:r>
              <a:rPr lang="ru-RU" dirty="0" err="1" smtClean="0"/>
              <a:t>белән</a:t>
            </a:r>
            <a:r>
              <a:rPr lang="ru-RU" dirty="0" smtClean="0"/>
              <a:t> </a:t>
            </a:r>
            <a:r>
              <a:rPr lang="ru-RU" dirty="0" err="1" smtClean="0"/>
              <a:t>горурлансын</a:t>
            </a:r>
            <a:r>
              <a:rPr lang="ru-RU" dirty="0" smtClean="0"/>
              <a:t>, </a:t>
            </a:r>
            <a:r>
              <a:rPr lang="ru-RU" dirty="0" err="1" smtClean="0"/>
              <a:t>шатлансын</a:t>
            </a:r>
            <a:r>
              <a:rPr lang="ru-RU" dirty="0" smtClean="0"/>
              <a:t>, </a:t>
            </a:r>
            <a:r>
              <a:rPr lang="ru-RU" dirty="0" err="1" smtClean="0"/>
              <a:t>кешеләр</a:t>
            </a:r>
            <a:r>
              <a:rPr lang="ru-RU" dirty="0" smtClean="0"/>
              <a:t> </a:t>
            </a:r>
            <a:r>
              <a:rPr lang="ru-RU" dirty="0" err="1" smtClean="0"/>
              <a:t>дә</a:t>
            </a:r>
            <a:r>
              <a:rPr lang="ru-RU" dirty="0" smtClean="0"/>
              <a:t>  </a:t>
            </a:r>
            <a:r>
              <a:rPr lang="ru-RU" dirty="0" err="1" smtClean="0"/>
              <a:t>миңа</a:t>
            </a:r>
            <a:r>
              <a:rPr lang="ru-RU" dirty="0" smtClean="0"/>
              <a:t> </a:t>
            </a:r>
            <a:r>
              <a:rPr lang="ru-RU" dirty="0" err="1" smtClean="0"/>
              <a:t>рәхмәт</a:t>
            </a:r>
            <a:r>
              <a:rPr lang="ru-RU" dirty="0" smtClean="0"/>
              <a:t> </a:t>
            </a:r>
            <a:r>
              <a:rPr lang="ru-RU" dirty="0" err="1" smtClean="0"/>
              <a:t>әйтсен</a:t>
            </a:r>
            <a:r>
              <a:rPr lang="ru-RU" dirty="0" smtClean="0"/>
              <a:t>, мине </a:t>
            </a:r>
            <a:r>
              <a:rPr lang="ru-RU" dirty="0" err="1" smtClean="0"/>
              <a:t>яратсыннар</a:t>
            </a:r>
            <a:r>
              <a:rPr lang="ru-RU" dirty="0" smtClean="0"/>
              <a:t> </a:t>
            </a:r>
            <a:r>
              <a:rPr lang="ru-RU" dirty="0" err="1" smtClean="0"/>
              <a:t>һәм</a:t>
            </a:r>
            <a:r>
              <a:rPr lang="ru-RU" dirty="0" smtClean="0"/>
              <a:t> мине </a:t>
            </a:r>
            <a:r>
              <a:rPr lang="ru-RU" dirty="0" err="1" smtClean="0"/>
              <a:t>һәркемгә</a:t>
            </a:r>
            <a:r>
              <a:rPr lang="ru-RU" dirty="0" smtClean="0"/>
              <a:t> </a:t>
            </a:r>
            <a:r>
              <a:rPr lang="ru-RU" dirty="0" err="1" smtClean="0"/>
              <a:t>үрнәк</a:t>
            </a:r>
            <a:r>
              <a:rPr lang="ru-RU" dirty="0" smtClean="0"/>
              <a:t> </a:t>
            </a:r>
            <a:r>
              <a:rPr lang="ru-RU" dirty="0" err="1" smtClean="0"/>
              <a:t>итеп</a:t>
            </a:r>
            <a:r>
              <a:rPr lang="ru-RU" dirty="0" smtClean="0"/>
              <a:t> </a:t>
            </a:r>
            <a:r>
              <a:rPr lang="ru-RU" dirty="0" err="1" smtClean="0"/>
              <a:t>сөйләсеннәр</a:t>
            </a:r>
            <a:r>
              <a:rPr lang="ru-RU" dirty="0" smtClean="0"/>
              <a:t> “ </a:t>
            </a:r>
            <a:r>
              <a:rPr lang="ru-RU" dirty="0" err="1" smtClean="0"/>
              <a:t>дип</a:t>
            </a:r>
            <a:r>
              <a:rPr lang="ru-RU" dirty="0" smtClean="0"/>
              <a:t> </a:t>
            </a:r>
            <a:r>
              <a:rPr lang="ru-RU" dirty="0" err="1" smtClean="0"/>
              <a:t>тырышыр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Табышмаклар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Кәгазь</a:t>
            </a:r>
            <a:r>
              <a:rPr lang="ru-RU" dirty="0" smtClean="0"/>
              <a:t> </a:t>
            </a:r>
            <a:r>
              <a:rPr lang="ru-RU" dirty="0" err="1" smtClean="0"/>
              <a:t>өстен</a:t>
            </a:r>
            <a:r>
              <a:rPr lang="ru-RU" dirty="0" smtClean="0"/>
              <a:t> </a:t>
            </a:r>
            <a:r>
              <a:rPr lang="ru-RU" dirty="0" err="1" smtClean="0"/>
              <a:t>карайта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Дөнья</a:t>
            </a:r>
            <a:r>
              <a:rPr lang="ru-RU" dirty="0" smtClean="0"/>
              <a:t> </a:t>
            </a:r>
            <a:r>
              <a:rPr lang="ru-RU" dirty="0" err="1" smtClean="0"/>
              <a:t>йөзен</a:t>
            </a:r>
            <a:r>
              <a:rPr lang="ru-RU" dirty="0" smtClean="0"/>
              <a:t> </a:t>
            </a:r>
            <a:r>
              <a:rPr lang="ru-RU" dirty="0" err="1" smtClean="0"/>
              <a:t>агарта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err="1" smtClean="0"/>
              <a:t>каләм</a:t>
            </a:r>
            <a:r>
              <a:rPr lang="ru-RU" dirty="0" smtClean="0"/>
              <a:t>)</a:t>
            </a:r>
          </a:p>
          <a:p>
            <a:r>
              <a:rPr lang="ru-RU" dirty="0" smtClean="0"/>
              <a:t>Кара </a:t>
            </a:r>
            <a:r>
              <a:rPr lang="ru-RU" dirty="0" err="1" smtClean="0"/>
              <a:t>кыр</a:t>
            </a:r>
            <a:r>
              <a:rPr lang="ru-RU" dirty="0" smtClean="0"/>
              <a:t> </a:t>
            </a:r>
            <a:r>
              <a:rPr lang="ru-RU" dirty="0" err="1" smtClean="0"/>
              <a:t>буйлап</a:t>
            </a:r>
            <a:r>
              <a:rPr lang="ru-RU" dirty="0" smtClean="0"/>
              <a:t> </a:t>
            </a:r>
            <a:r>
              <a:rPr lang="ru-RU" dirty="0" err="1" smtClean="0"/>
              <a:t>ак</a:t>
            </a:r>
            <a:r>
              <a:rPr lang="ru-RU" dirty="0" smtClean="0"/>
              <a:t> </a:t>
            </a:r>
            <a:r>
              <a:rPr lang="ru-RU" dirty="0" err="1" smtClean="0"/>
              <a:t>куян</a:t>
            </a:r>
            <a:r>
              <a:rPr lang="ru-RU" dirty="0" smtClean="0"/>
              <a:t> </a:t>
            </a:r>
            <a:r>
              <a:rPr lang="ru-RU" dirty="0" err="1" smtClean="0"/>
              <a:t>чаба</a:t>
            </a:r>
            <a:endParaRPr lang="ru-RU" dirty="0" smtClean="0"/>
          </a:p>
          <a:p>
            <a:r>
              <a:rPr lang="ru-RU" dirty="0" smtClean="0"/>
              <a:t>(кара такта, </a:t>
            </a:r>
            <a:r>
              <a:rPr lang="ru-RU" dirty="0" err="1" smtClean="0"/>
              <a:t>акбур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Кечкенә</a:t>
            </a:r>
            <a:r>
              <a:rPr lang="ru-RU" dirty="0" smtClean="0"/>
              <a:t> </a:t>
            </a:r>
            <a:r>
              <a:rPr lang="ru-RU" dirty="0" err="1" smtClean="0"/>
              <a:t>генә</a:t>
            </a:r>
            <a:r>
              <a:rPr lang="ru-RU" dirty="0" smtClean="0"/>
              <a:t> </a:t>
            </a:r>
            <a:r>
              <a:rPr lang="ru-RU" dirty="0" err="1" smtClean="0"/>
              <a:t>сандыкка</a:t>
            </a:r>
            <a:endParaRPr lang="ru-RU" dirty="0" smtClean="0"/>
          </a:p>
          <a:p>
            <a:r>
              <a:rPr lang="ru-RU" dirty="0" err="1" smtClean="0"/>
              <a:t>бөтен</a:t>
            </a:r>
            <a:r>
              <a:rPr lang="ru-RU" dirty="0" smtClean="0"/>
              <a:t> </a:t>
            </a:r>
            <a:r>
              <a:rPr lang="ru-RU" dirty="0" err="1" smtClean="0"/>
              <a:t>дөнья</a:t>
            </a:r>
            <a:r>
              <a:rPr lang="ru-RU" dirty="0" smtClean="0"/>
              <a:t> </a:t>
            </a:r>
            <a:r>
              <a:rPr lang="ru-RU" dirty="0" err="1" smtClean="0"/>
              <a:t>сыйган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err="1" smtClean="0"/>
              <a:t>китап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Бер</a:t>
            </a:r>
            <a:r>
              <a:rPr lang="ru-RU" dirty="0" smtClean="0"/>
              <a:t> </a:t>
            </a:r>
            <a:r>
              <a:rPr lang="ru-RU" dirty="0" err="1" smtClean="0"/>
              <a:t>байлык</a:t>
            </a:r>
            <a:r>
              <a:rPr lang="ru-RU" dirty="0" smtClean="0"/>
              <a:t> бар-</a:t>
            </a:r>
            <a:r>
              <a:rPr lang="ru-RU" dirty="0" err="1" smtClean="0"/>
              <a:t>янмый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Карак</a:t>
            </a:r>
            <a:r>
              <a:rPr lang="ru-RU" dirty="0" smtClean="0"/>
              <a:t> та </a:t>
            </a:r>
            <a:r>
              <a:rPr lang="ru-RU" dirty="0" err="1" smtClean="0"/>
              <a:t>урлый</a:t>
            </a:r>
            <a:r>
              <a:rPr lang="ru-RU" dirty="0" smtClean="0"/>
              <a:t> </a:t>
            </a:r>
            <a:r>
              <a:rPr lang="ru-RU" dirty="0" err="1" smtClean="0"/>
              <a:t>алмый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Төшеп</a:t>
            </a:r>
            <a:r>
              <a:rPr lang="ru-RU" dirty="0" smtClean="0"/>
              <a:t> </a:t>
            </a:r>
            <a:r>
              <a:rPr lang="ru-RU" dirty="0" err="1" smtClean="0"/>
              <a:t>тә</a:t>
            </a:r>
            <a:r>
              <a:rPr lang="ru-RU" dirty="0" smtClean="0"/>
              <a:t> </a:t>
            </a:r>
            <a:r>
              <a:rPr lang="ru-RU" dirty="0" err="1" smtClean="0"/>
              <a:t>югалмый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err="1" smtClean="0"/>
              <a:t>белем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Бабай</a:t>
            </a:r>
            <a:r>
              <a:rPr lang="ru-RU" dirty="0" smtClean="0"/>
              <a:t> </a:t>
            </a:r>
            <a:r>
              <a:rPr lang="ru-RU" dirty="0" err="1" smtClean="0"/>
              <a:t>бүреге</a:t>
            </a:r>
            <a:r>
              <a:rPr lang="ru-RU" dirty="0" smtClean="0"/>
              <a:t> </a:t>
            </a:r>
            <a:r>
              <a:rPr lang="ru-RU" dirty="0" err="1" smtClean="0"/>
              <a:t>йөз</a:t>
            </a:r>
            <a:r>
              <a:rPr lang="ru-RU" dirty="0" smtClean="0"/>
              <a:t> </a:t>
            </a:r>
            <a:r>
              <a:rPr lang="ru-RU" dirty="0" err="1" smtClean="0"/>
              <a:t>ямау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(глобус)</a:t>
            </a:r>
          </a:p>
          <a:p>
            <a:r>
              <a:rPr lang="ru-RU" dirty="0" err="1" smtClean="0"/>
              <a:t>Сырлы-сырлы</a:t>
            </a:r>
            <a:r>
              <a:rPr lang="ru-RU" dirty="0" smtClean="0"/>
              <a:t>, </a:t>
            </a:r>
            <a:r>
              <a:rPr lang="ru-RU" dirty="0" err="1" smtClean="0"/>
              <a:t>сырлы</a:t>
            </a:r>
            <a:r>
              <a:rPr lang="ru-RU" dirty="0" smtClean="0"/>
              <a:t> </a:t>
            </a:r>
            <a:r>
              <a:rPr lang="ru-RU" dirty="0" err="1" smtClean="0"/>
              <a:t>ул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Безнең</a:t>
            </a:r>
            <a:r>
              <a:rPr lang="ru-RU" dirty="0" smtClean="0"/>
              <a:t> </a:t>
            </a:r>
            <a:r>
              <a:rPr lang="ru-RU" dirty="0" err="1" smtClean="0"/>
              <a:t>белән</a:t>
            </a:r>
            <a:r>
              <a:rPr lang="ru-RU" dirty="0" smtClean="0"/>
              <a:t> </a:t>
            </a:r>
            <a:r>
              <a:rPr lang="ru-RU" dirty="0" err="1" smtClean="0"/>
              <a:t>җырлый</a:t>
            </a:r>
            <a:r>
              <a:rPr lang="ru-RU" dirty="0" smtClean="0"/>
              <a:t> </a:t>
            </a:r>
            <a:r>
              <a:rPr lang="ru-RU" dirty="0" err="1" smtClean="0"/>
              <a:t>ул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err="1" smtClean="0"/>
              <a:t>гармун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err="1" smtClean="0"/>
              <a:t>Беренче</a:t>
            </a:r>
            <a:r>
              <a:rPr lang="ru-RU" dirty="0" smtClean="0"/>
              <a:t> </a:t>
            </a:r>
            <a:r>
              <a:rPr lang="ru-RU" dirty="0" err="1" smtClean="0"/>
              <a:t>сыйныф</a:t>
            </a:r>
            <a:r>
              <a:rPr lang="ru-RU" dirty="0" smtClean="0"/>
              <a:t> </a:t>
            </a:r>
            <a:r>
              <a:rPr lang="ru-RU" dirty="0" err="1" smtClean="0"/>
              <a:t>турында</a:t>
            </a:r>
            <a:r>
              <a:rPr lang="ru-RU" dirty="0" smtClean="0"/>
              <a:t> без </a:t>
            </a:r>
            <a:r>
              <a:rPr lang="ru-RU" dirty="0" err="1" smtClean="0"/>
              <a:t>белгән</a:t>
            </a:r>
            <a:r>
              <a:rPr lang="ru-RU" dirty="0" smtClean="0"/>
              <a:t> </a:t>
            </a:r>
            <a:r>
              <a:rPr lang="ru-RU" dirty="0" err="1" smtClean="0"/>
              <a:t>мәзәкләр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1.	</a:t>
            </a:r>
            <a:r>
              <a:rPr lang="ru-RU" dirty="0" err="1" smtClean="0"/>
              <a:t>Беренче</a:t>
            </a:r>
            <a:r>
              <a:rPr lang="ru-RU" dirty="0" smtClean="0"/>
              <a:t> </a:t>
            </a:r>
            <a:r>
              <a:rPr lang="ru-RU" dirty="0" err="1" smtClean="0"/>
              <a:t>көн</a:t>
            </a:r>
            <a:r>
              <a:rPr lang="ru-RU" dirty="0" smtClean="0"/>
              <a:t> </a:t>
            </a:r>
            <a:r>
              <a:rPr lang="ru-RU" dirty="0" err="1" smtClean="0"/>
              <a:t>мәктәптә</a:t>
            </a:r>
            <a:r>
              <a:rPr lang="ru-RU" dirty="0" smtClean="0"/>
              <a:t> </a:t>
            </a:r>
            <a:r>
              <a:rPr lang="ru-RU" dirty="0" err="1" smtClean="0"/>
              <a:t>булган</a:t>
            </a:r>
            <a:r>
              <a:rPr lang="ru-RU" dirty="0" smtClean="0"/>
              <a:t> </a:t>
            </a:r>
            <a:r>
              <a:rPr lang="ru-RU" dirty="0" err="1" smtClean="0"/>
              <a:t>малай</a:t>
            </a:r>
            <a:r>
              <a:rPr lang="ru-RU" dirty="0" smtClean="0"/>
              <a:t> </a:t>
            </a:r>
            <a:r>
              <a:rPr lang="ru-RU" dirty="0" err="1" smtClean="0"/>
              <a:t>әти-әнисенә</a:t>
            </a:r>
            <a:r>
              <a:rPr lang="ru-RU" dirty="0" smtClean="0"/>
              <a:t>:</a:t>
            </a:r>
          </a:p>
          <a:p>
            <a:r>
              <a:rPr lang="ru-RU" dirty="0" smtClean="0"/>
              <a:t>-	Мин </a:t>
            </a:r>
            <a:r>
              <a:rPr lang="ru-RU" dirty="0" err="1" smtClean="0"/>
              <a:t>бүген</a:t>
            </a:r>
            <a:r>
              <a:rPr lang="ru-RU" dirty="0" smtClean="0"/>
              <a:t> </a:t>
            </a:r>
            <a:r>
              <a:rPr lang="ru-RU" dirty="0" err="1" smtClean="0"/>
              <a:t>мәктәпкә</a:t>
            </a:r>
            <a:r>
              <a:rPr lang="ru-RU" dirty="0" smtClean="0"/>
              <a:t> </a:t>
            </a:r>
            <a:r>
              <a:rPr lang="ru-RU" dirty="0" err="1" smtClean="0"/>
              <a:t>бармыйм</a:t>
            </a:r>
            <a:r>
              <a:rPr lang="ru-RU" dirty="0" smtClean="0"/>
              <a:t>!-</a:t>
            </a:r>
            <a:r>
              <a:rPr lang="ru-RU" dirty="0" err="1" smtClean="0"/>
              <a:t>дигән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Нишләп</a:t>
            </a:r>
            <a:r>
              <a:rPr lang="ru-RU" dirty="0" smtClean="0"/>
              <a:t>.</a:t>
            </a:r>
          </a:p>
          <a:p>
            <a:r>
              <a:rPr lang="ru-RU" dirty="0" smtClean="0"/>
              <a:t>-	Ни </a:t>
            </a:r>
            <a:r>
              <a:rPr lang="ru-RU" dirty="0" err="1" smtClean="0"/>
              <a:t>укый</a:t>
            </a:r>
            <a:r>
              <a:rPr lang="ru-RU" dirty="0" smtClean="0"/>
              <a:t>, ни </a:t>
            </a:r>
            <a:r>
              <a:rPr lang="ru-RU" dirty="0" err="1" smtClean="0"/>
              <a:t>яза</a:t>
            </a:r>
            <a:r>
              <a:rPr lang="ru-RU" dirty="0" smtClean="0"/>
              <a:t> </a:t>
            </a:r>
            <a:r>
              <a:rPr lang="ru-RU" dirty="0" err="1" smtClean="0"/>
              <a:t>белмим</a:t>
            </a:r>
            <a:r>
              <a:rPr lang="ru-RU" dirty="0" smtClean="0"/>
              <a:t>, ә </a:t>
            </a:r>
            <a:r>
              <a:rPr lang="ru-RU" dirty="0" err="1" smtClean="0"/>
              <a:t>сөйләшергә</a:t>
            </a:r>
            <a:r>
              <a:rPr lang="ru-RU" dirty="0" smtClean="0"/>
              <a:t> </a:t>
            </a:r>
            <a:r>
              <a:rPr lang="ru-RU" dirty="0" err="1" smtClean="0"/>
              <a:t>рөхсәт</a:t>
            </a:r>
            <a:r>
              <a:rPr lang="ru-RU" dirty="0" smtClean="0"/>
              <a:t> </a:t>
            </a:r>
            <a:r>
              <a:rPr lang="ru-RU" dirty="0" err="1" smtClean="0"/>
              <a:t>итмиләр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 err="1" smtClean="0"/>
              <a:t>Укытучы</a:t>
            </a:r>
            <a:r>
              <a:rPr lang="ru-RU" dirty="0" smtClean="0"/>
              <a:t>: </a:t>
            </a:r>
            <a:r>
              <a:rPr lang="ru-RU" dirty="0" err="1" smtClean="0"/>
              <a:t>Йә</a:t>
            </a:r>
            <a:r>
              <a:rPr lang="ru-RU" dirty="0" smtClean="0"/>
              <a:t> </a:t>
            </a:r>
            <a:r>
              <a:rPr lang="ru-RU" dirty="0" err="1" smtClean="0"/>
              <a:t>әле</a:t>
            </a:r>
            <a:r>
              <a:rPr lang="ru-RU" dirty="0" smtClean="0"/>
              <a:t>, </a:t>
            </a:r>
            <a:r>
              <a:rPr lang="ru-RU" dirty="0" err="1" smtClean="0"/>
              <a:t>Әхәт</a:t>
            </a:r>
            <a:r>
              <a:rPr lang="ru-RU" dirty="0" smtClean="0"/>
              <a:t>, </a:t>
            </a:r>
            <a:r>
              <a:rPr lang="ru-RU" dirty="0" err="1" smtClean="0"/>
              <a:t>Әлфавитны</a:t>
            </a:r>
            <a:r>
              <a:rPr lang="ru-RU" dirty="0" smtClean="0"/>
              <a:t> </a:t>
            </a:r>
            <a:r>
              <a:rPr lang="ru-RU" dirty="0" err="1" smtClean="0"/>
              <a:t>яттан</a:t>
            </a:r>
            <a:r>
              <a:rPr lang="ru-RU" dirty="0" smtClean="0"/>
              <a:t> </a:t>
            </a:r>
            <a:r>
              <a:rPr lang="ru-RU" dirty="0" err="1" smtClean="0"/>
              <a:t>әйтергә</a:t>
            </a:r>
            <a:r>
              <a:rPr lang="ru-RU" dirty="0" smtClean="0"/>
              <a:t> </a:t>
            </a:r>
            <a:r>
              <a:rPr lang="ru-RU" dirty="0" err="1" smtClean="0"/>
              <a:t>өйрәнеп</a:t>
            </a:r>
            <a:r>
              <a:rPr lang="ru-RU" dirty="0" smtClean="0"/>
              <a:t> </a:t>
            </a:r>
            <a:r>
              <a:rPr lang="ru-RU" dirty="0" err="1" smtClean="0"/>
              <a:t>килдеңме</a:t>
            </a:r>
            <a:r>
              <a:rPr lang="ru-RU" dirty="0" smtClean="0"/>
              <a:t>?        </a:t>
            </a:r>
            <a:r>
              <a:rPr lang="ru-RU" dirty="0" err="1" smtClean="0"/>
              <a:t>Әйтеп</a:t>
            </a:r>
            <a:r>
              <a:rPr lang="ru-RU" dirty="0" smtClean="0"/>
              <a:t> </a:t>
            </a:r>
            <a:r>
              <a:rPr lang="ru-RU" dirty="0" err="1" smtClean="0"/>
              <a:t>чык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Бала:  ( </a:t>
            </a:r>
            <a:r>
              <a:rPr lang="ru-RU" dirty="0" err="1" smtClean="0"/>
              <a:t>тоташтан</a:t>
            </a:r>
            <a:r>
              <a:rPr lang="ru-RU" dirty="0" smtClean="0"/>
              <a:t> </a:t>
            </a:r>
            <a:r>
              <a:rPr lang="ru-RU" dirty="0" err="1" smtClean="0"/>
              <a:t>төзеп</a:t>
            </a:r>
            <a:r>
              <a:rPr lang="ru-RU" dirty="0" smtClean="0"/>
              <a:t>) А Ә </a:t>
            </a:r>
            <a:r>
              <a:rPr lang="ru-RU" dirty="0" err="1" smtClean="0"/>
              <a:t>Бе</a:t>
            </a:r>
            <a:r>
              <a:rPr lang="ru-RU" dirty="0" smtClean="0"/>
              <a:t> </a:t>
            </a:r>
            <a:r>
              <a:rPr lang="ru-RU" dirty="0" err="1" smtClean="0"/>
              <a:t>Ве</a:t>
            </a:r>
            <a:r>
              <a:rPr lang="ru-RU" dirty="0" smtClean="0"/>
              <a:t> </a:t>
            </a:r>
            <a:r>
              <a:rPr lang="ru-RU" dirty="0" err="1" smtClean="0"/>
              <a:t>Ге</a:t>
            </a:r>
            <a:r>
              <a:rPr lang="ru-RU" dirty="0" smtClean="0"/>
              <a:t> Де Е </a:t>
            </a:r>
            <a:r>
              <a:rPr lang="ru-RU" dirty="0" err="1" smtClean="0"/>
              <a:t>Е</a:t>
            </a:r>
            <a:r>
              <a:rPr lang="ru-RU" dirty="0" smtClean="0"/>
              <a:t> Же </a:t>
            </a:r>
            <a:r>
              <a:rPr lang="ru-RU" dirty="0" err="1" smtClean="0"/>
              <a:t>Зе</a:t>
            </a:r>
            <a:r>
              <a:rPr lang="ru-RU" dirty="0" smtClean="0"/>
              <a:t> (</a:t>
            </a:r>
            <a:r>
              <a:rPr lang="ru-RU" dirty="0" err="1" smtClean="0"/>
              <a:t>туктый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Укытучы</a:t>
            </a:r>
            <a:r>
              <a:rPr lang="ru-RU" dirty="0" smtClean="0"/>
              <a:t>: </a:t>
            </a:r>
            <a:r>
              <a:rPr lang="ru-RU" dirty="0" err="1" smtClean="0"/>
              <a:t>Шуннан</a:t>
            </a:r>
            <a:r>
              <a:rPr lang="ru-RU" dirty="0" smtClean="0"/>
              <a:t> </a:t>
            </a:r>
            <a:r>
              <a:rPr lang="ru-RU" dirty="0" err="1" smtClean="0"/>
              <a:t>арысы</a:t>
            </a:r>
            <a:r>
              <a:rPr lang="ru-RU" dirty="0" smtClean="0"/>
              <a:t> ни? </a:t>
            </a:r>
            <a:r>
              <a:rPr lang="ru-RU" dirty="0" err="1" smtClean="0"/>
              <a:t>Белмисеңме</a:t>
            </a:r>
            <a:r>
              <a:rPr lang="ru-RU" dirty="0" smtClean="0"/>
              <a:t>?</a:t>
            </a:r>
          </a:p>
          <a:p>
            <a:r>
              <a:rPr lang="ru-RU" dirty="0" err="1" smtClean="0"/>
              <a:t>Утыр</a:t>
            </a:r>
            <a:r>
              <a:rPr lang="ru-RU" dirty="0" smtClean="0"/>
              <a:t>. “</a:t>
            </a:r>
            <a:r>
              <a:rPr lang="ru-RU" dirty="0" err="1" smtClean="0"/>
              <a:t>Икеле</a:t>
            </a:r>
            <a:r>
              <a:rPr lang="ru-RU" dirty="0" smtClean="0"/>
              <a:t>” </a:t>
            </a:r>
            <a:r>
              <a:rPr lang="ru-RU" dirty="0" err="1" smtClean="0"/>
              <a:t>сиңа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Бала (</a:t>
            </a:r>
            <a:r>
              <a:rPr lang="ru-RU" dirty="0" err="1" smtClean="0"/>
              <a:t>аптырабрак</a:t>
            </a:r>
            <a:r>
              <a:rPr lang="ru-RU" dirty="0" smtClean="0"/>
              <a:t>). И </a:t>
            </a:r>
            <a:r>
              <a:rPr lang="ru-RU" dirty="0" err="1" smtClean="0"/>
              <a:t>Ке</a:t>
            </a:r>
            <a:r>
              <a:rPr lang="ru-RU" dirty="0" smtClean="0"/>
              <a:t> </a:t>
            </a:r>
            <a:r>
              <a:rPr lang="ru-RU" dirty="0" err="1" smtClean="0"/>
              <a:t>Ле</a:t>
            </a:r>
            <a:r>
              <a:rPr lang="ru-RU" dirty="0" smtClean="0"/>
              <a:t> </a:t>
            </a:r>
            <a:r>
              <a:rPr lang="ru-RU" dirty="0" err="1" smtClean="0"/>
              <a:t>Ме</a:t>
            </a:r>
            <a:r>
              <a:rPr lang="ru-RU" dirty="0" smtClean="0"/>
              <a:t> Ни?</a:t>
            </a:r>
          </a:p>
          <a:p>
            <a:r>
              <a:rPr lang="ru-RU" dirty="0" err="1" smtClean="0"/>
              <a:t>Укытучы</a:t>
            </a:r>
            <a:r>
              <a:rPr lang="ru-RU" dirty="0" smtClean="0"/>
              <a:t>: </a:t>
            </a:r>
            <a:r>
              <a:rPr lang="ru-RU" dirty="0" err="1" smtClean="0"/>
              <a:t>Менә</a:t>
            </a:r>
            <a:r>
              <a:rPr lang="ru-RU" dirty="0" smtClean="0"/>
              <a:t> </a:t>
            </a:r>
            <a:r>
              <a:rPr lang="ru-RU" dirty="0" err="1" smtClean="0"/>
              <a:t>беләсең</a:t>
            </a:r>
            <a:r>
              <a:rPr lang="ru-RU" dirty="0" smtClean="0"/>
              <a:t> бит, </a:t>
            </a:r>
            <a:r>
              <a:rPr lang="ru-RU" dirty="0" err="1" smtClean="0"/>
              <a:t>шулай</a:t>
            </a:r>
            <a:r>
              <a:rPr lang="ru-RU" dirty="0" smtClean="0"/>
              <a:t> </a:t>
            </a:r>
            <a:r>
              <a:rPr lang="ru-RU" dirty="0" err="1" smtClean="0"/>
              <a:t>дәвам</a:t>
            </a:r>
            <a:r>
              <a:rPr lang="ru-RU" dirty="0" smtClean="0"/>
              <a:t> </a:t>
            </a:r>
            <a:r>
              <a:rPr lang="ru-RU" dirty="0" err="1" smtClean="0"/>
              <a:t>итәргә</a:t>
            </a:r>
            <a:r>
              <a:rPr lang="ru-RU" dirty="0" smtClean="0"/>
              <a:t> </a:t>
            </a:r>
            <a:r>
              <a:rPr lang="ru-RU" dirty="0" err="1" smtClean="0"/>
              <a:t>идең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3. </a:t>
            </a:r>
            <a:r>
              <a:rPr lang="ru-RU" dirty="0" err="1" smtClean="0"/>
              <a:t>Беренче</a:t>
            </a:r>
            <a:r>
              <a:rPr lang="ru-RU" dirty="0" smtClean="0"/>
              <a:t> </a:t>
            </a:r>
            <a:r>
              <a:rPr lang="ru-RU" dirty="0" err="1" smtClean="0"/>
              <a:t>сыйныф</a:t>
            </a:r>
            <a:r>
              <a:rPr lang="ru-RU" dirty="0" smtClean="0"/>
              <a:t> </a:t>
            </a:r>
            <a:r>
              <a:rPr lang="ru-RU" dirty="0" err="1" smtClean="0"/>
              <a:t>укчылары</a:t>
            </a:r>
            <a:r>
              <a:rPr lang="ru-RU" dirty="0" smtClean="0"/>
              <a:t> </a:t>
            </a:r>
            <a:r>
              <a:rPr lang="ru-RU" dirty="0" err="1" smtClean="0"/>
              <a:t>беренче</a:t>
            </a:r>
            <a:r>
              <a:rPr lang="ru-RU" dirty="0" smtClean="0"/>
              <a:t> </a:t>
            </a:r>
            <a:r>
              <a:rPr lang="ru-RU" dirty="0" err="1" smtClean="0"/>
              <a:t>мәртәбә</a:t>
            </a:r>
            <a:r>
              <a:rPr lang="ru-RU" dirty="0" smtClean="0"/>
              <a:t> диктант </a:t>
            </a:r>
            <a:r>
              <a:rPr lang="ru-RU" dirty="0" err="1" smtClean="0"/>
              <a:t>язарга</a:t>
            </a:r>
            <a:r>
              <a:rPr lang="ru-RU" dirty="0" smtClean="0"/>
              <a:t> </a:t>
            </a:r>
            <a:r>
              <a:rPr lang="ru-RU" dirty="0" err="1" smtClean="0"/>
              <a:t>әзерләнәләр</a:t>
            </a:r>
            <a:r>
              <a:rPr lang="ru-RU" dirty="0" smtClean="0"/>
              <a:t>. </a:t>
            </a:r>
            <a:r>
              <a:rPr lang="ru-RU" dirty="0" err="1" smtClean="0"/>
              <a:t>Укытучы</a:t>
            </a:r>
            <a:r>
              <a:rPr lang="ru-RU" dirty="0" smtClean="0"/>
              <a:t> </a:t>
            </a:r>
            <a:r>
              <a:rPr lang="ru-RU" dirty="0" err="1" smtClean="0"/>
              <a:t>болай</a:t>
            </a:r>
            <a:r>
              <a:rPr lang="ru-RU" dirty="0" smtClean="0"/>
              <a:t> </a:t>
            </a:r>
            <a:r>
              <a:rPr lang="ru-RU" dirty="0" err="1" smtClean="0"/>
              <a:t>ди</a:t>
            </a:r>
            <a:r>
              <a:rPr lang="ru-RU" dirty="0" smtClean="0"/>
              <a:t>: “ </a:t>
            </a:r>
            <a:r>
              <a:rPr lang="ru-RU" dirty="0" err="1" smtClean="0"/>
              <a:t>Хәзер</a:t>
            </a:r>
            <a:r>
              <a:rPr lang="ru-RU" dirty="0" smtClean="0"/>
              <a:t> без, </a:t>
            </a:r>
            <a:r>
              <a:rPr lang="ru-RU" dirty="0" err="1" smtClean="0"/>
              <a:t>балалар</a:t>
            </a:r>
            <a:r>
              <a:rPr lang="ru-RU" dirty="0" smtClean="0"/>
              <a:t>, </a:t>
            </a:r>
            <a:r>
              <a:rPr lang="ru-RU" dirty="0" err="1" smtClean="0"/>
              <a:t>күрмичә</a:t>
            </a:r>
            <a:r>
              <a:rPr lang="ru-RU" dirty="0" smtClean="0"/>
              <a:t> </a:t>
            </a:r>
            <a:r>
              <a:rPr lang="ru-RU" dirty="0" err="1" smtClean="0"/>
              <a:t>язачакбыз</a:t>
            </a:r>
            <a:r>
              <a:rPr lang="ru-RU" dirty="0" smtClean="0"/>
              <a:t>. </a:t>
            </a:r>
            <a:r>
              <a:rPr lang="ru-RU" dirty="0" err="1" smtClean="0"/>
              <a:t>Моңа</a:t>
            </a:r>
            <a:r>
              <a:rPr lang="ru-RU" dirty="0" smtClean="0"/>
              <a:t> </a:t>
            </a:r>
            <a:r>
              <a:rPr lang="ru-RU" dirty="0" err="1" smtClean="0"/>
              <a:t>кадәр</a:t>
            </a:r>
            <a:r>
              <a:rPr lang="ru-RU" dirty="0" smtClean="0"/>
              <a:t> </a:t>
            </a:r>
            <a:r>
              <a:rPr lang="ru-RU" dirty="0" err="1" smtClean="0"/>
              <a:t>карап</a:t>
            </a:r>
            <a:r>
              <a:rPr lang="ru-RU" dirty="0" smtClean="0"/>
              <a:t> </a:t>
            </a:r>
            <a:r>
              <a:rPr lang="ru-RU" dirty="0" err="1" smtClean="0"/>
              <a:t>яза</a:t>
            </a:r>
            <a:r>
              <a:rPr lang="ru-RU" dirty="0" smtClean="0"/>
              <a:t> </a:t>
            </a:r>
            <a:r>
              <a:rPr lang="ru-RU" dirty="0" err="1" smtClean="0"/>
              <a:t>идек</a:t>
            </a:r>
            <a:r>
              <a:rPr lang="ru-RU" dirty="0" smtClean="0"/>
              <a:t>”</a:t>
            </a:r>
          </a:p>
          <a:p>
            <a:r>
              <a:rPr lang="ru-RU" dirty="0" err="1" smtClean="0"/>
              <a:t>Бер</a:t>
            </a:r>
            <a:r>
              <a:rPr lang="ru-RU" dirty="0" smtClean="0"/>
              <a:t> </a:t>
            </a:r>
            <a:r>
              <a:rPr lang="ru-RU" dirty="0" err="1" smtClean="0"/>
              <a:t>малай</a:t>
            </a:r>
            <a:r>
              <a:rPr lang="ru-RU" dirty="0" smtClean="0"/>
              <a:t> диктант </a:t>
            </a:r>
            <a:r>
              <a:rPr lang="ru-RU" dirty="0" err="1" smtClean="0"/>
              <a:t>барышында</a:t>
            </a:r>
            <a:r>
              <a:rPr lang="ru-RU" dirty="0" smtClean="0"/>
              <a:t> </a:t>
            </a:r>
            <a:r>
              <a:rPr lang="ru-RU" dirty="0" err="1" smtClean="0"/>
              <a:t>укытучыга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-	</a:t>
            </a:r>
            <a:r>
              <a:rPr lang="ru-RU" dirty="0" err="1" smtClean="0"/>
              <a:t>Апа</a:t>
            </a:r>
            <a:r>
              <a:rPr lang="ru-RU" dirty="0" smtClean="0"/>
              <a:t>, </a:t>
            </a:r>
            <a:r>
              <a:rPr lang="ru-RU" dirty="0" err="1" smtClean="0"/>
              <a:t>карагыз</a:t>
            </a:r>
            <a:r>
              <a:rPr lang="ru-RU" dirty="0" smtClean="0"/>
              <a:t> </a:t>
            </a:r>
            <a:r>
              <a:rPr lang="ru-RU" dirty="0" err="1" smtClean="0"/>
              <a:t>ңле</a:t>
            </a:r>
            <a:r>
              <a:rPr lang="ru-RU" dirty="0" smtClean="0"/>
              <a:t>, </a:t>
            </a:r>
            <a:r>
              <a:rPr lang="ru-RU" dirty="0" err="1" smtClean="0"/>
              <a:t>Рәүфә</a:t>
            </a:r>
            <a:r>
              <a:rPr lang="ru-RU" dirty="0" smtClean="0"/>
              <a:t> </a:t>
            </a:r>
            <a:r>
              <a:rPr lang="ru-RU" dirty="0" err="1" smtClean="0"/>
              <a:t>күзен</a:t>
            </a:r>
            <a:r>
              <a:rPr lang="ru-RU" dirty="0" smtClean="0"/>
              <a:t> </a:t>
            </a:r>
            <a:r>
              <a:rPr lang="ru-RU" dirty="0" err="1" smtClean="0"/>
              <a:t>ачып</a:t>
            </a:r>
            <a:r>
              <a:rPr lang="ru-RU" dirty="0" smtClean="0"/>
              <a:t> </a:t>
            </a:r>
            <a:r>
              <a:rPr lang="ru-RU" dirty="0" err="1" smtClean="0"/>
              <a:t>яза</a:t>
            </a:r>
            <a:r>
              <a:rPr lang="ru-RU" dirty="0" smtClean="0"/>
              <a:t>, </a:t>
            </a:r>
            <a:r>
              <a:rPr lang="ru-RU" dirty="0" err="1" smtClean="0"/>
              <a:t>дигән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Алфавитны</a:t>
            </a:r>
            <a:r>
              <a:rPr lang="ru-RU" dirty="0" smtClean="0"/>
              <a:t> </a:t>
            </a:r>
            <a:r>
              <a:rPr lang="ru-RU" dirty="0" err="1" smtClean="0"/>
              <a:t>өйрәнү</a:t>
            </a:r>
            <a:r>
              <a:rPr lang="ru-RU" dirty="0" smtClean="0"/>
              <a:t> </a:t>
            </a:r>
            <a:r>
              <a:rPr lang="ru-RU" dirty="0" err="1" smtClean="0"/>
              <a:t>дә</a:t>
            </a:r>
            <a:r>
              <a:rPr lang="ru-RU" dirty="0" smtClean="0"/>
              <a:t>, диктант </a:t>
            </a:r>
            <a:r>
              <a:rPr lang="ru-RU" dirty="0" err="1" smtClean="0"/>
              <a:t>яза</a:t>
            </a:r>
            <a:r>
              <a:rPr lang="ru-RU" dirty="0" smtClean="0"/>
              <a:t> </a:t>
            </a:r>
            <a:r>
              <a:rPr lang="ru-RU" dirty="0" err="1" smtClean="0"/>
              <a:t>белү</a:t>
            </a:r>
            <a:r>
              <a:rPr lang="ru-RU" dirty="0" smtClean="0"/>
              <a:t> </a:t>
            </a:r>
            <a:r>
              <a:rPr lang="ru-RU" dirty="0" err="1" smtClean="0"/>
              <a:t>дә</a:t>
            </a:r>
            <a:r>
              <a:rPr lang="ru-RU" dirty="0" smtClean="0"/>
              <a:t> </a:t>
            </a:r>
            <a:r>
              <a:rPr lang="ru-RU" dirty="0" err="1" smtClean="0"/>
              <a:t>зур</a:t>
            </a:r>
            <a:r>
              <a:rPr lang="ru-RU" dirty="0" smtClean="0"/>
              <a:t> </a:t>
            </a:r>
            <a:r>
              <a:rPr lang="ru-RU" dirty="0" err="1" smtClean="0"/>
              <a:t>тырышлык</a:t>
            </a:r>
            <a:r>
              <a:rPr lang="ru-RU" dirty="0" smtClean="0"/>
              <a:t> </a:t>
            </a:r>
            <a:r>
              <a:rPr lang="ru-RU" dirty="0" err="1" smtClean="0"/>
              <a:t>сорый</a:t>
            </a:r>
            <a:r>
              <a:rPr lang="ru-RU" dirty="0" smtClean="0"/>
              <a:t>. </a:t>
            </a:r>
            <a:r>
              <a:rPr lang="ru-RU" dirty="0" err="1" smtClean="0"/>
              <a:t>Әти</a:t>
            </a:r>
            <a:r>
              <a:rPr lang="ru-RU" dirty="0" smtClean="0"/>
              <a:t> - </a:t>
            </a:r>
            <a:r>
              <a:rPr lang="ru-RU" dirty="0" err="1" smtClean="0"/>
              <a:t>әниләребез</a:t>
            </a:r>
            <a:r>
              <a:rPr lang="ru-RU" dirty="0" smtClean="0"/>
              <a:t> </a:t>
            </a:r>
            <a:r>
              <a:rPr lang="ru-RU" dirty="0" err="1" smtClean="0"/>
              <a:t>белем</a:t>
            </a:r>
            <a:r>
              <a:rPr lang="ru-RU" dirty="0" smtClean="0"/>
              <a:t> </a:t>
            </a:r>
            <a:r>
              <a:rPr lang="ru-RU" dirty="0" err="1" smtClean="0"/>
              <a:t>алуны</a:t>
            </a:r>
            <a:r>
              <a:rPr lang="ru-RU" dirty="0" smtClean="0"/>
              <a:t> </a:t>
            </a:r>
            <a:r>
              <a:rPr lang="ru-RU" dirty="0" err="1" smtClean="0"/>
              <a:t>энә</a:t>
            </a:r>
            <a:r>
              <a:rPr lang="ru-RU" dirty="0" smtClean="0"/>
              <a:t> </a:t>
            </a:r>
            <a:r>
              <a:rPr lang="ru-RU" dirty="0" err="1" smtClean="0"/>
              <a:t>белән</a:t>
            </a:r>
            <a:r>
              <a:rPr lang="ru-RU" dirty="0" smtClean="0"/>
              <a:t> кое казу </a:t>
            </a:r>
            <a:r>
              <a:rPr lang="ru-RU" dirty="0" err="1" smtClean="0"/>
              <a:t>диләр</a:t>
            </a:r>
            <a:r>
              <a:rPr lang="ru-RU" dirty="0" smtClean="0"/>
              <a:t>. </a:t>
            </a:r>
            <a:r>
              <a:rPr lang="ru-RU" dirty="0" err="1" smtClean="0"/>
              <a:t>Тырышырга</a:t>
            </a:r>
            <a:r>
              <a:rPr lang="ru-RU" dirty="0" smtClean="0"/>
              <a:t> </a:t>
            </a:r>
            <a:r>
              <a:rPr lang="ru-RU" dirty="0" err="1" smtClean="0"/>
              <a:t>кирәк</a:t>
            </a:r>
            <a:r>
              <a:rPr lang="ru-RU" dirty="0" smtClean="0"/>
              <a:t>. Ә </a:t>
            </a:r>
            <a:r>
              <a:rPr lang="ru-RU" dirty="0" err="1" smtClean="0"/>
              <a:t>кешене</a:t>
            </a:r>
            <a:r>
              <a:rPr lang="ru-RU" dirty="0" smtClean="0"/>
              <a:t> </a:t>
            </a:r>
            <a:r>
              <a:rPr lang="ru-RU" dirty="0" err="1" smtClean="0"/>
              <a:t>һәрвакытта</a:t>
            </a:r>
            <a:r>
              <a:rPr lang="ru-RU" dirty="0" smtClean="0"/>
              <a:t> да </a:t>
            </a:r>
            <a:r>
              <a:rPr lang="ru-RU" dirty="0" err="1" smtClean="0"/>
              <a:t>тискәре</a:t>
            </a:r>
            <a:r>
              <a:rPr lang="ru-RU" dirty="0" smtClean="0"/>
              <a:t> </a:t>
            </a:r>
            <a:r>
              <a:rPr lang="ru-RU" dirty="0" err="1" smtClean="0"/>
              <a:t>сыйфатлар</a:t>
            </a:r>
            <a:r>
              <a:rPr lang="ru-RU" dirty="0" smtClean="0"/>
              <a:t> да </a:t>
            </a:r>
            <a:r>
              <a:rPr lang="ru-RU" dirty="0" err="1" smtClean="0"/>
              <a:t>сагалап</a:t>
            </a:r>
            <a:r>
              <a:rPr lang="ru-RU" dirty="0" smtClean="0"/>
              <a:t> тора. </a:t>
            </a:r>
            <a:r>
              <a:rPr lang="ru-RU" dirty="0" err="1" smtClean="0"/>
              <a:t>Әйтик</a:t>
            </a:r>
            <a:r>
              <a:rPr lang="ru-RU" dirty="0" smtClean="0"/>
              <a:t> </a:t>
            </a:r>
            <a:r>
              <a:rPr lang="ru-RU" dirty="0" err="1" smtClean="0"/>
              <a:t>менә</a:t>
            </a:r>
            <a:r>
              <a:rPr lang="ru-RU" dirty="0" smtClean="0"/>
              <a:t>, </a:t>
            </a:r>
            <a:r>
              <a:rPr lang="ru-RU" dirty="0" err="1" smtClean="0"/>
              <a:t>ялкаулык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Ялкаулык</a:t>
            </a:r>
            <a:r>
              <a:rPr lang="ru-RU" dirty="0" smtClean="0"/>
              <a:t> </a:t>
            </a:r>
            <a:r>
              <a:rPr lang="ru-RU" dirty="0" err="1" smtClean="0"/>
              <a:t>белән</a:t>
            </a:r>
            <a:r>
              <a:rPr lang="ru-RU" dirty="0" smtClean="0"/>
              <a:t> </a:t>
            </a:r>
            <a:r>
              <a:rPr lang="ru-RU" dirty="0" err="1" smtClean="0"/>
              <a:t>дус</a:t>
            </a:r>
            <a:r>
              <a:rPr lang="ru-RU" dirty="0" smtClean="0"/>
              <a:t> </a:t>
            </a:r>
            <a:r>
              <a:rPr lang="ru-RU" dirty="0" err="1" smtClean="0"/>
              <a:t>булсаң</a:t>
            </a:r>
            <a:endParaRPr lang="ru-RU" dirty="0" smtClean="0"/>
          </a:p>
          <a:p>
            <a:r>
              <a:rPr lang="ru-RU" dirty="0" err="1" smtClean="0"/>
              <a:t>Килми</a:t>
            </a:r>
            <a:r>
              <a:rPr lang="ru-RU" dirty="0" smtClean="0"/>
              <a:t> </a:t>
            </a:r>
            <a:r>
              <a:rPr lang="ru-RU" dirty="0" err="1" smtClean="0"/>
              <a:t>берни</a:t>
            </a:r>
            <a:r>
              <a:rPr lang="ru-RU" dirty="0" smtClean="0"/>
              <a:t> </a:t>
            </a:r>
            <a:r>
              <a:rPr lang="ru-RU" dirty="0" err="1" smtClean="0"/>
              <a:t>эшлисе</a:t>
            </a:r>
            <a:r>
              <a:rPr lang="ru-RU" dirty="0" smtClean="0"/>
              <a:t> </a:t>
            </a:r>
            <a:r>
              <a:rPr lang="ru-RU" dirty="0" err="1" smtClean="0"/>
              <a:t>дә</a:t>
            </a:r>
            <a:r>
              <a:rPr lang="ru-RU" dirty="0" smtClean="0"/>
              <a:t>!</a:t>
            </a:r>
          </a:p>
          <a:p>
            <a:r>
              <a:rPr lang="ru-RU" dirty="0" err="1" smtClean="0"/>
              <a:t>Чаңгыда</a:t>
            </a:r>
            <a:r>
              <a:rPr lang="ru-RU" dirty="0" smtClean="0"/>
              <a:t> </a:t>
            </a:r>
            <a:r>
              <a:rPr lang="ru-RU" dirty="0" err="1" smtClean="0"/>
              <a:t>йөрисе</a:t>
            </a:r>
            <a:r>
              <a:rPr lang="ru-RU" dirty="0" smtClean="0"/>
              <a:t> </a:t>
            </a:r>
            <a:r>
              <a:rPr lang="ru-RU" dirty="0" err="1" smtClean="0"/>
              <a:t>дә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Укыйсы</a:t>
            </a:r>
            <a:r>
              <a:rPr lang="ru-RU" dirty="0" smtClean="0"/>
              <a:t>, </a:t>
            </a:r>
            <a:r>
              <a:rPr lang="ru-RU" dirty="0" err="1" smtClean="0"/>
              <a:t>язасы</a:t>
            </a:r>
            <a:r>
              <a:rPr lang="ru-RU" dirty="0" smtClean="0"/>
              <a:t> да.</a:t>
            </a:r>
          </a:p>
          <a:p>
            <a:endParaRPr lang="ru-RU" dirty="0" smtClean="0"/>
          </a:p>
          <a:p>
            <a:r>
              <a:rPr lang="ru-RU" dirty="0" err="1" smtClean="0"/>
              <a:t>Тырышлык</a:t>
            </a:r>
            <a:r>
              <a:rPr lang="ru-RU" dirty="0" smtClean="0"/>
              <a:t> – </a:t>
            </a:r>
            <a:r>
              <a:rPr lang="ru-RU" dirty="0" err="1" smtClean="0"/>
              <a:t>ул</a:t>
            </a:r>
            <a:r>
              <a:rPr lang="ru-RU" dirty="0" smtClean="0"/>
              <a:t> </a:t>
            </a:r>
            <a:r>
              <a:rPr lang="ru-RU" dirty="0" err="1" smtClean="0"/>
              <a:t>кешене</a:t>
            </a:r>
            <a:endParaRPr lang="ru-RU" dirty="0" smtClean="0"/>
          </a:p>
          <a:p>
            <a:r>
              <a:rPr lang="ru-RU" dirty="0" err="1" smtClean="0"/>
              <a:t>Эшләтә</a:t>
            </a:r>
            <a:r>
              <a:rPr lang="ru-RU" dirty="0" smtClean="0"/>
              <a:t> </a:t>
            </a:r>
            <a:r>
              <a:rPr lang="ru-RU" dirty="0" err="1" smtClean="0"/>
              <a:t>эш</a:t>
            </a:r>
            <a:r>
              <a:rPr lang="ru-RU" dirty="0" smtClean="0"/>
              <a:t> </a:t>
            </a:r>
            <a:r>
              <a:rPr lang="ru-RU" dirty="0" err="1" smtClean="0"/>
              <a:t>беткәнче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Һәрвакыт</a:t>
            </a:r>
            <a:r>
              <a:rPr lang="ru-RU" dirty="0" smtClean="0"/>
              <a:t> </a:t>
            </a:r>
            <a:r>
              <a:rPr lang="ru-RU" dirty="0" err="1" smtClean="0"/>
              <a:t>көч</a:t>
            </a:r>
            <a:r>
              <a:rPr lang="ru-RU" dirty="0" smtClean="0"/>
              <a:t> </a:t>
            </a:r>
            <a:r>
              <a:rPr lang="ru-RU" dirty="0" err="1" smtClean="0"/>
              <a:t>биреп</a:t>
            </a:r>
            <a:r>
              <a:rPr lang="ru-RU" dirty="0" smtClean="0"/>
              <a:t> тора</a:t>
            </a:r>
          </a:p>
          <a:p>
            <a:r>
              <a:rPr lang="ru-RU" dirty="0" err="1" smtClean="0"/>
              <a:t>Максатыңа</a:t>
            </a:r>
            <a:r>
              <a:rPr lang="ru-RU" dirty="0" smtClean="0"/>
              <a:t> </a:t>
            </a:r>
            <a:r>
              <a:rPr lang="ru-RU" dirty="0" err="1" smtClean="0"/>
              <a:t>җиткәнче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Безнең</a:t>
            </a:r>
            <a:r>
              <a:rPr lang="ru-RU" dirty="0" smtClean="0"/>
              <a:t> </a:t>
            </a:r>
            <a:r>
              <a:rPr lang="ru-RU" dirty="0" err="1" smtClean="0"/>
              <a:t>максатыбыз</a:t>
            </a:r>
            <a:r>
              <a:rPr lang="ru-RU" dirty="0" smtClean="0"/>
              <a:t> – </a:t>
            </a:r>
            <a:r>
              <a:rPr lang="ru-RU" dirty="0" err="1" smtClean="0"/>
              <a:t>белем</a:t>
            </a:r>
            <a:r>
              <a:rPr lang="ru-RU" dirty="0" smtClean="0"/>
              <a:t> </a:t>
            </a:r>
            <a:r>
              <a:rPr lang="ru-RU" dirty="0" err="1" smtClean="0"/>
              <a:t>алу</a:t>
            </a:r>
            <a:r>
              <a:rPr lang="ru-RU" dirty="0" smtClean="0"/>
              <a:t>. </a:t>
            </a:r>
            <a:r>
              <a:rPr lang="ru-RU" dirty="0" err="1" smtClean="0"/>
              <a:t>Тырышып</a:t>
            </a:r>
            <a:r>
              <a:rPr lang="ru-RU" dirty="0" smtClean="0"/>
              <a:t> </a:t>
            </a:r>
            <a:r>
              <a:rPr lang="ru-RU" dirty="0" err="1" smtClean="0"/>
              <a:t>укысак</a:t>
            </a:r>
            <a:r>
              <a:rPr lang="ru-RU" dirty="0" smtClean="0"/>
              <a:t>, без </a:t>
            </a:r>
            <a:r>
              <a:rPr lang="ru-RU" dirty="0" err="1" smtClean="0"/>
              <a:t>белемле</a:t>
            </a:r>
            <a:r>
              <a:rPr lang="ru-RU" dirty="0" smtClean="0"/>
              <a:t>, </a:t>
            </a:r>
            <a:r>
              <a:rPr lang="ru-RU" dirty="0" err="1" smtClean="0"/>
              <a:t>акыллы</a:t>
            </a:r>
            <a:r>
              <a:rPr lang="ru-RU" dirty="0" smtClean="0"/>
              <a:t> </a:t>
            </a:r>
            <a:r>
              <a:rPr lang="ru-RU" dirty="0" err="1" smtClean="0"/>
              <a:t>кешеләр</a:t>
            </a:r>
            <a:r>
              <a:rPr lang="ru-RU" dirty="0" smtClean="0"/>
              <a:t> </a:t>
            </a:r>
            <a:r>
              <a:rPr lang="ru-RU" dirty="0" err="1" smtClean="0"/>
              <a:t>булып</a:t>
            </a:r>
            <a:r>
              <a:rPr lang="ru-RU" dirty="0" smtClean="0"/>
              <a:t> </a:t>
            </a:r>
            <a:r>
              <a:rPr lang="ru-RU" dirty="0" err="1" smtClean="0"/>
              <a:t>үсәрбез</a:t>
            </a:r>
            <a:r>
              <a:rPr lang="ru-RU" dirty="0" smtClean="0"/>
              <a:t> </a:t>
            </a:r>
            <a:r>
              <a:rPr lang="ru-RU" dirty="0" err="1" smtClean="0"/>
              <a:t>дип</a:t>
            </a:r>
            <a:r>
              <a:rPr lang="ru-RU" dirty="0" smtClean="0"/>
              <a:t> </a:t>
            </a:r>
            <a:r>
              <a:rPr lang="ru-RU" dirty="0" err="1" smtClean="0"/>
              <a:t>уйлыйбыз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171450" indent="-171450">
              <a:buFontTx/>
              <a:buChar char="-"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F822A-3ED7-44BF-9260-5FC8442D64BB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544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F822A-3ED7-44BF-9260-5FC8442D64BB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29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6-7914-42C2-89E0-04EAC14D0A31}" type="datetimeFigureOut">
              <a:rPr lang="ru-RU" smtClean="0"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36E-C093-499A-BA6E-CAC4BE71F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447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6-7914-42C2-89E0-04EAC14D0A31}" type="datetimeFigureOut">
              <a:rPr lang="ru-RU" smtClean="0"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36E-C093-499A-BA6E-CAC4BE71F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40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6-7914-42C2-89E0-04EAC14D0A31}" type="datetimeFigureOut">
              <a:rPr lang="ru-RU" smtClean="0"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36E-C093-499A-BA6E-CAC4BE71F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4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6-7914-42C2-89E0-04EAC14D0A31}" type="datetimeFigureOut">
              <a:rPr lang="ru-RU" smtClean="0"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36E-C093-499A-BA6E-CAC4BE71F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11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6-7914-42C2-89E0-04EAC14D0A31}" type="datetimeFigureOut">
              <a:rPr lang="ru-RU" smtClean="0"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36E-C093-499A-BA6E-CAC4BE71F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5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6-7914-42C2-89E0-04EAC14D0A31}" type="datetimeFigureOut">
              <a:rPr lang="ru-RU" smtClean="0"/>
              <a:t>08.06.2012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36E-C093-499A-BA6E-CAC4BE71F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61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6-7914-42C2-89E0-04EAC14D0A31}" type="datetimeFigureOut">
              <a:rPr lang="ru-RU" smtClean="0"/>
              <a:t>08.06.2012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36E-C093-499A-BA6E-CAC4BE71F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170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6-7914-42C2-89E0-04EAC14D0A31}" type="datetimeFigureOut">
              <a:rPr lang="ru-RU" smtClean="0"/>
              <a:t>08.06.2012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36E-C093-499A-BA6E-CAC4BE71F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13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6-7914-42C2-89E0-04EAC14D0A31}" type="datetimeFigureOut">
              <a:rPr lang="ru-RU" smtClean="0"/>
              <a:t>08.06.2012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36E-C093-499A-BA6E-CAC4BE71F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9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6-7914-42C2-89E0-04EAC14D0A31}" type="datetimeFigureOut">
              <a:rPr lang="ru-RU" smtClean="0"/>
              <a:t>08.06.2012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36E-C093-499A-BA6E-CAC4BE71F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70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82926-7914-42C2-89E0-04EAC14D0A31}" type="datetimeFigureOut">
              <a:rPr lang="ru-RU" smtClean="0"/>
              <a:t>08.06.2012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136E-C093-499A-BA6E-CAC4BE71F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82926-7914-42C2-89E0-04EAC14D0A31}" type="datetimeFigureOut">
              <a:rPr lang="ru-RU" smtClean="0"/>
              <a:t>08.06.2012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8136E-C093-499A-BA6E-CAC4BE71F3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65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.jpeg"/><Relationship Id="rId4" Type="http://schemas.openxmlformats.org/officeDocument/2006/relationships/image" Target="../media/image5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jpeg"/><Relationship Id="rId5" Type="http://schemas.openxmlformats.org/officeDocument/2006/relationships/image" Target="../media/image54.jpeg"/><Relationship Id="rId4" Type="http://schemas.openxmlformats.org/officeDocument/2006/relationships/image" Target="../media/image5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ульсиня\Documents\рис\с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676875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08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гульсиня\Documents\рис\с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67551"/>
            <a:ext cx="3528392" cy="256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гульсиня\Documents\рис\с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3429000"/>
            <a:ext cx="3185046" cy="2942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гульсиня\Documents\рис\с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429000"/>
            <a:ext cx="3528392" cy="287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гульсиня\Documents\рис\с2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467551"/>
            <a:ext cx="3185046" cy="256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39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гульсиня\Documents\рис\с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526514"/>
            <a:ext cx="3960440" cy="260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гульсиня\Documents\рис\с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3428999"/>
            <a:ext cx="3600400" cy="32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гульсиня\Documents\рис\с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9" y="3428998"/>
            <a:ext cx="3960440" cy="329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гульсиня\Documents\рис\с1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2" y="526514"/>
            <a:ext cx="3600399" cy="260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93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гульсиня\Documents\рис\с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332657"/>
            <a:ext cx="3888433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гульсиня\Documents\рис\с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88305"/>
            <a:ext cx="3960440" cy="264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гульсиня\Documents\рис\с3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3788306"/>
            <a:ext cx="3888433" cy="264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гульсиня\Documents\рис\с3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312" y="332657"/>
            <a:ext cx="4000159" cy="2734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67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гульсиня\Documents\рис\с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31640" y="692696"/>
            <a:ext cx="6336704" cy="516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50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гульсиня\Documents\рис\с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043" y="764704"/>
            <a:ext cx="3240359" cy="461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гульсиня\Documents\рис\с2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764704"/>
            <a:ext cx="331236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00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гульсиня\Documents\рис\с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52736"/>
            <a:ext cx="3888432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гульсиня\Documents\рис\с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052736"/>
            <a:ext cx="3816424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68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гульсиня\Desktop\Рэсемнэр\SDC17962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890718"/>
            <a:ext cx="3288365" cy="246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гульсиня\Desktop\бакчада\DSC003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890718"/>
            <a:ext cx="3672408" cy="246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гульсиня\Desktop\бакчада\DSC0039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3645024"/>
            <a:ext cx="328836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Users\гульсиня\Documents\голсинэ апа\SDC1035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645024"/>
            <a:ext cx="369641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65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гульсиня\Documents\голсинэ апа\SDC10365с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16956"/>
            <a:ext cx="3816424" cy="552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Users\гульсиня\Documents\голсинэ апа\SDC1036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846" y="716957"/>
            <a:ext cx="3590601" cy="5520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9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ульсиня\Documents\голсинэ апа\SDC10366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7484"/>
            <a:ext cx="4320480" cy="543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гульсиня\Documents\голсинэ апа\с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728700"/>
            <a:ext cx="3384376" cy="543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47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гульсиня\Documents\фото класс\DSC00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620688"/>
            <a:ext cx="352839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гульсиня\Documents\русская кухня\SDC17373с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620688"/>
            <a:ext cx="381642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C:\Users\гульсиня\Documents\яраткан әти, әни\Гульсина\SAM_10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10009"/>
            <a:ext cx="3816424" cy="272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C:\Users\гульсиня\Documents\Яраткан әнием әтием\Гульсина\SAM_100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04220" y="3199898"/>
            <a:ext cx="2727302" cy="334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5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ульсиня\Documents\рис\с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7544" y="764704"/>
            <a:ext cx="4392488" cy="528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гульсиня\Documents\рис\с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64704"/>
            <a:ext cx="3600400" cy="528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02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ульсиня\Documents\ф2\SDC102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90718"/>
            <a:ext cx="4056451" cy="261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гульсиня\Documents\науруз, выставка\SDC1136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890718"/>
            <a:ext cx="3816424" cy="261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гульсиня\Documents\науруз, выставка\SDC1122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05064"/>
            <a:ext cx="405645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гульсиня\Documents\Новая папка (4)\SDC1691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05064"/>
            <a:ext cx="381642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0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ульсиня\Pictures\Рисунок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7488832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418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ульсиня\Pictures\Рисунок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756084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880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гульсиня\Pictures\Рисунок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3960440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гульсиня\Pictures\Рисунок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76672"/>
            <a:ext cx="3960440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666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гульсиня\Documents\рис\с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304856"/>
            <a:ext cx="3931537" cy="283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гульсиня\Documents\рис\с4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501008"/>
            <a:ext cx="4020565" cy="3112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гульсиня\Documents\рис\с4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3429412"/>
            <a:ext cx="3931536" cy="3183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гульсиня\Documents\рис\с5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24981"/>
            <a:ext cx="4020565" cy="283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61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гульсиня\Documents\рис\с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20688"/>
            <a:ext cx="4320480" cy="5256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гульсиня\Documents\рис\с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20688"/>
            <a:ext cx="3888432" cy="5256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46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гульсиня\Documents\рис\с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23528" y="3539172"/>
            <a:ext cx="4284473" cy="3198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гульсиня\Documents\рис\с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20891"/>
            <a:ext cx="3816424" cy="3016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гульсиня\Documents\рис\с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20891"/>
            <a:ext cx="4284474" cy="307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гульсиня\Documents\рис\с1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3539172"/>
            <a:ext cx="3816424" cy="3198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01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гульсиня\Documents\рис\с4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194" y="490245"/>
            <a:ext cx="4034116" cy="2572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гульсиня\Documents\рис\с4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70" y="3422718"/>
            <a:ext cx="3468530" cy="2975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гульсиня\Documents\рис\с4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194" y="3354494"/>
            <a:ext cx="4034116" cy="3093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гульсиня\Documents\рис\с4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70" y="490246"/>
            <a:ext cx="3468530" cy="2572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4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ульсиня\Documents\рис\с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032" y="1484785"/>
            <a:ext cx="3672408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гульсиня\Documents\рис\с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48" y="1484784"/>
            <a:ext cx="4027768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52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гульсиня\Documents\рис\с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77" y="372321"/>
            <a:ext cx="3791272" cy="271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гульсиня\Documents\рис\с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964" y="3501008"/>
            <a:ext cx="3863476" cy="2900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гульсиня\Documents\рис\с2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02" y="3501007"/>
            <a:ext cx="3942747" cy="2900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гульсиня\Documents\рис\с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098" y="365126"/>
            <a:ext cx="3647452" cy="2738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49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ульсиня\Documents\рис\с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15404"/>
            <a:ext cx="386493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гульсиня\Documents\рис\с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15404"/>
            <a:ext cx="4176465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83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660</Words>
  <Application>Microsoft Office PowerPoint</Application>
  <PresentationFormat>Экран (4:3)</PresentationFormat>
  <Paragraphs>230</Paragraphs>
  <Slides>23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Хайруллина</dc:creator>
  <cp:lastModifiedBy>Хайруллина</cp:lastModifiedBy>
  <cp:revision>46</cp:revision>
  <dcterms:created xsi:type="dcterms:W3CDTF">2012-05-31T04:21:38Z</dcterms:created>
  <dcterms:modified xsi:type="dcterms:W3CDTF">2012-06-08T05:59:51Z</dcterms:modified>
</cp:coreProperties>
</file>