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1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50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8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3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7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81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06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8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5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63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Как ударила врага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наша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 русская дуга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 70-летию Курской битвы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54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У Мемориала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157" y="1600200"/>
            <a:ext cx="6535686" cy="4525963"/>
          </a:xfrm>
        </p:spPr>
      </p:pic>
    </p:spTree>
    <p:extLst>
      <p:ext uri="{BB962C8B-B14F-4D97-AF65-F5344CB8AC3E}">
        <p14:creationId xmlns:p14="http://schemas.microsoft.com/office/powerpoint/2010/main" val="148991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На поле Ратной славы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716881"/>
            <a:ext cx="5715000" cy="4292600"/>
          </a:xfrm>
        </p:spPr>
      </p:pic>
    </p:spTree>
    <p:extLst>
      <p:ext uri="{BB962C8B-B14F-4D97-AF65-F5344CB8AC3E}">
        <p14:creationId xmlns:p14="http://schemas.microsoft.com/office/powerpoint/2010/main" val="106903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Немецкие танки. «Тигр»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24" y="1600200"/>
            <a:ext cx="6354551" cy="4525963"/>
          </a:xfrm>
        </p:spPr>
      </p:pic>
    </p:spTree>
    <p:extLst>
      <p:ext uri="{BB962C8B-B14F-4D97-AF65-F5344CB8AC3E}">
        <p14:creationId xmlns:p14="http://schemas.microsoft.com/office/powerpoint/2010/main" val="385896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Танк «Пантера»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6792"/>
            <a:ext cx="7416824" cy="4824536"/>
          </a:xfrm>
        </p:spPr>
      </p:pic>
    </p:spTree>
    <p:extLst>
      <p:ext uri="{BB962C8B-B14F-4D97-AF65-F5344CB8AC3E}">
        <p14:creationId xmlns:p14="http://schemas.microsoft.com/office/powerpoint/2010/main" val="182702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Самоходка  «Фердинанд»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344816" cy="4536504"/>
          </a:xfrm>
        </p:spPr>
      </p:pic>
    </p:spTree>
    <p:extLst>
      <p:ext uri="{BB962C8B-B14F-4D97-AF65-F5344CB8AC3E}">
        <p14:creationId xmlns:p14="http://schemas.microsoft.com/office/powerpoint/2010/main" val="33891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Знаменитый  Т-34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424936" cy="5256584"/>
          </a:xfrm>
        </p:spPr>
      </p:pic>
    </p:spTree>
    <p:extLst>
      <p:ext uri="{BB962C8B-B14F-4D97-AF65-F5344CB8AC3E}">
        <p14:creationId xmlns:p14="http://schemas.microsoft.com/office/powerpoint/2010/main" val="477203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accent2"/>
                </a:solidFill>
              </a:rPr>
              <a:t>Маресьев</a:t>
            </a:r>
            <a:r>
              <a:rPr lang="ru-RU" sz="6000" b="1" dirty="0" smtClean="0">
                <a:solidFill>
                  <a:schemeClr val="accent2"/>
                </a:solidFill>
              </a:rPr>
              <a:t>  А.П.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9071" y="1600200"/>
            <a:ext cx="3005857" cy="4525963"/>
          </a:xfrm>
        </p:spPr>
      </p:pic>
    </p:spTree>
    <p:extLst>
      <p:ext uri="{BB962C8B-B14F-4D97-AF65-F5344CB8AC3E}">
        <p14:creationId xmlns:p14="http://schemas.microsoft.com/office/powerpoint/2010/main" val="9678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Под  Прохоровкой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8496944" cy="5256584"/>
          </a:xfrm>
        </p:spPr>
      </p:pic>
    </p:spTree>
    <p:extLst>
      <p:ext uri="{BB962C8B-B14F-4D97-AF65-F5344CB8AC3E}">
        <p14:creationId xmlns:p14="http://schemas.microsoft.com/office/powerpoint/2010/main" val="64756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небе над Прохоровкой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600200"/>
            <a:ext cx="8208912" cy="4925144"/>
          </a:xfrm>
        </p:spPr>
      </p:pic>
    </p:spTree>
    <p:extLst>
      <p:ext uri="{BB962C8B-B14F-4D97-AF65-F5344CB8AC3E}">
        <p14:creationId xmlns:p14="http://schemas.microsoft.com/office/powerpoint/2010/main" val="95268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Александр  </a:t>
            </a:r>
            <a:r>
              <a:rPr lang="ru-RU" sz="6000" b="1" dirty="0" err="1" smtClean="0">
                <a:solidFill>
                  <a:srgbClr val="C00000"/>
                </a:solidFill>
              </a:rPr>
              <a:t>Горовец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856581"/>
            <a:ext cx="2667000" cy="4013200"/>
          </a:xfrm>
        </p:spPr>
      </p:pic>
    </p:spTree>
    <p:extLst>
      <p:ext uri="{BB962C8B-B14F-4D97-AF65-F5344CB8AC3E}">
        <p14:creationId xmlns:p14="http://schemas.microsoft.com/office/powerpoint/2010/main" val="16350855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40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Как ударила врага   наша  русская дуга</vt:lpstr>
      <vt:lpstr>Немецкие танки. «Тигр»</vt:lpstr>
      <vt:lpstr>Танк «Пантера»</vt:lpstr>
      <vt:lpstr>Самоходка  «Фердинанд»</vt:lpstr>
      <vt:lpstr>Знаменитый  Т-34</vt:lpstr>
      <vt:lpstr>Маресьев  А.П.</vt:lpstr>
      <vt:lpstr>Под  Прохоровкой</vt:lpstr>
      <vt:lpstr>В небе над Прохоровкой</vt:lpstr>
      <vt:lpstr>Александр  Горовец</vt:lpstr>
      <vt:lpstr>У Мемориала</vt:lpstr>
      <vt:lpstr>На поле Ратной славы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ударила врага   наша  русская дуга</dc:title>
  <dc:creator>МАМА</dc:creator>
  <cp:lastModifiedBy>МАМА</cp:lastModifiedBy>
  <cp:revision>4</cp:revision>
  <dcterms:created xsi:type="dcterms:W3CDTF">2013-08-17T20:24:27Z</dcterms:created>
  <dcterms:modified xsi:type="dcterms:W3CDTF">2013-08-17T20:56:51Z</dcterms:modified>
</cp:coreProperties>
</file>