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9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6EF50-091C-42AA-9DEA-1D372345155A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70438F1-1D81-4B87-8FB8-E3E761699F20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Патока</a:t>
          </a:r>
          <a:endParaRPr lang="ru-RU" b="1" dirty="0">
            <a:solidFill>
              <a:schemeClr val="bg1"/>
            </a:solidFill>
          </a:endParaRPr>
        </a:p>
      </dgm:t>
    </dgm:pt>
    <dgm:pt modelId="{2B847499-BDEC-4D02-AB3E-C4A65C6E6D44}" type="parTrans" cxnId="{2D500EA4-146A-4603-AA09-F6F826FBDE02}">
      <dgm:prSet/>
      <dgm:spPr/>
      <dgm:t>
        <a:bodyPr/>
        <a:lstStyle/>
        <a:p>
          <a:endParaRPr lang="ru-RU"/>
        </a:p>
      </dgm:t>
    </dgm:pt>
    <dgm:pt modelId="{124AE5D1-1C08-4F47-8142-83673F89F009}" type="sibTrans" cxnId="{2D500EA4-146A-4603-AA09-F6F826FBDE02}">
      <dgm:prSet/>
      <dgm:spPr/>
      <dgm:t>
        <a:bodyPr/>
        <a:lstStyle/>
        <a:p>
          <a:endParaRPr lang="ru-RU"/>
        </a:p>
      </dgm:t>
    </dgm:pt>
    <dgm:pt modelId="{201B504A-5206-4BCC-B0E3-CF6BD9DF2B5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Сахарная пудра</a:t>
          </a:r>
          <a:endParaRPr lang="ru-RU" b="1" dirty="0">
            <a:solidFill>
              <a:schemeClr val="bg1"/>
            </a:solidFill>
          </a:endParaRPr>
        </a:p>
      </dgm:t>
    </dgm:pt>
    <dgm:pt modelId="{D173826E-8D25-4776-BA49-A58353383E8A}" type="parTrans" cxnId="{C94AAA8B-173D-490F-BE67-38DF79709D14}">
      <dgm:prSet/>
      <dgm:spPr/>
      <dgm:t>
        <a:bodyPr/>
        <a:lstStyle/>
        <a:p>
          <a:endParaRPr lang="ru-RU"/>
        </a:p>
      </dgm:t>
    </dgm:pt>
    <dgm:pt modelId="{6EF3DF7C-C539-4C7A-A346-348082D13422}" type="sibTrans" cxnId="{C94AAA8B-173D-490F-BE67-38DF79709D14}">
      <dgm:prSet/>
      <dgm:spPr/>
      <dgm:t>
        <a:bodyPr/>
        <a:lstStyle/>
        <a:p>
          <a:endParaRPr lang="ru-RU"/>
        </a:p>
      </dgm:t>
    </dgm:pt>
    <dgm:pt modelId="{D78B0C8C-ACBA-4BFC-85C4-E1DDE1162465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Мятное масло</a:t>
          </a:r>
          <a:endParaRPr lang="ru-RU" b="1" dirty="0">
            <a:solidFill>
              <a:schemeClr val="bg1"/>
            </a:solidFill>
          </a:endParaRPr>
        </a:p>
      </dgm:t>
    </dgm:pt>
    <dgm:pt modelId="{CF1996E4-E211-4543-89F8-B74BE5E4DB8C}" type="parTrans" cxnId="{3AD9F277-2FAD-46F8-BF3E-8334B3EADFA6}">
      <dgm:prSet/>
      <dgm:spPr/>
      <dgm:t>
        <a:bodyPr/>
        <a:lstStyle/>
        <a:p>
          <a:endParaRPr lang="ru-RU"/>
        </a:p>
      </dgm:t>
    </dgm:pt>
    <dgm:pt modelId="{01EFDC09-91E2-4291-B514-E69BF7824691}" type="sibTrans" cxnId="{3AD9F277-2FAD-46F8-BF3E-8334B3EADFA6}">
      <dgm:prSet/>
      <dgm:spPr/>
      <dgm:t>
        <a:bodyPr/>
        <a:lstStyle/>
        <a:p>
          <a:endParaRPr lang="ru-RU"/>
        </a:p>
      </dgm:t>
    </dgm:pt>
    <dgm:pt modelId="{4F6F18CE-05F5-40C2-A1DF-FAAD3C1DAC37}" type="pres">
      <dgm:prSet presAssocID="{8656EF50-091C-42AA-9DEA-1D372345155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C4E2A2-E9A7-4DFF-82C6-166072430E39}" type="pres">
      <dgm:prSet presAssocID="{8656EF50-091C-42AA-9DEA-1D372345155A}" presName="cycle" presStyleCnt="0"/>
      <dgm:spPr/>
    </dgm:pt>
    <dgm:pt modelId="{7DEB25A4-110A-4CF7-81A9-3743920331DF}" type="pres">
      <dgm:prSet presAssocID="{8656EF50-091C-42AA-9DEA-1D372345155A}" presName="centerShape" presStyleCnt="0"/>
      <dgm:spPr/>
    </dgm:pt>
    <dgm:pt modelId="{B89C0D83-61A5-42DC-91D6-7E21C304E768}" type="pres">
      <dgm:prSet presAssocID="{8656EF50-091C-42AA-9DEA-1D372345155A}" presName="connSite" presStyleLbl="node1" presStyleIdx="0" presStyleCnt="4"/>
      <dgm:spPr/>
    </dgm:pt>
    <dgm:pt modelId="{559B799A-8476-4088-8A15-51516602E6C2}" type="pres">
      <dgm:prSet presAssocID="{8656EF50-091C-42AA-9DEA-1D372345155A}" presName="visible" presStyleLbl="node1" presStyleIdx="0" presStyleCnt="4" custLinFactNeighborX="-4302" custLinFactNeighborY="45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FEE4C18-53ED-4FE2-83AE-2ADDC87BEF69}" type="pres">
      <dgm:prSet presAssocID="{2B847499-BDEC-4D02-AB3E-C4A65C6E6D44}" presName="Name25" presStyleLbl="parChTrans1D1" presStyleIdx="0" presStyleCnt="3"/>
      <dgm:spPr/>
      <dgm:t>
        <a:bodyPr/>
        <a:lstStyle/>
        <a:p>
          <a:endParaRPr lang="ru-RU"/>
        </a:p>
      </dgm:t>
    </dgm:pt>
    <dgm:pt modelId="{A80FC887-35DA-4F50-9BA8-4D2084F30131}" type="pres">
      <dgm:prSet presAssocID="{D70438F1-1D81-4B87-8FB8-E3E761699F20}" presName="node" presStyleCnt="0"/>
      <dgm:spPr/>
    </dgm:pt>
    <dgm:pt modelId="{CD70CA11-14F4-42BC-B30B-B5C050FDB793}" type="pres">
      <dgm:prSet presAssocID="{D70438F1-1D81-4B87-8FB8-E3E761699F20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6E51F-7A50-4BE5-9F13-E57080111656}" type="pres">
      <dgm:prSet presAssocID="{D70438F1-1D81-4B87-8FB8-E3E761699F20}" presName="childNode" presStyleLbl="revTx" presStyleIdx="0" presStyleCnt="0">
        <dgm:presLayoutVars>
          <dgm:bulletEnabled val="1"/>
        </dgm:presLayoutVars>
      </dgm:prSet>
      <dgm:spPr/>
    </dgm:pt>
    <dgm:pt modelId="{9AD4E368-03D1-4AC4-89C8-27A8C8FBF349}" type="pres">
      <dgm:prSet presAssocID="{D173826E-8D25-4776-BA49-A58353383E8A}" presName="Name25" presStyleLbl="parChTrans1D1" presStyleIdx="1" presStyleCnt="3"/>
      <dgm:spPr/>
      <dgm:t>
        <a:bodyPr/>
        <a:lstStyle/>
        <a:p>
          <a:endParaRPr lang="ru-RU"/>
        </a:p>
      </dgm:t>
    </dgm:pt>
    <dgm:pt modelId="{B4A72021-CCCC-43E4-9CC0-9E5CCB8C179E}" type="pres">
      <dgm:prSet presAssocID="{201B504A-5206-4BCC-B0E3-CF6BD9DF2B5D}" presName="node" presStyleCnt="0"/>
      <dgm:spPr/>
    </dgm:pt>
    <dgm:pt modelId="{F1A769E9-C29B-4270-8C07-8FEFC6D34D00}" type="pres">
      <dgm:prSet presAssocID="{201B504A-5206-4BCC-B0E3-CF6BD9DF2B5D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4FAF0-4FEE-498E-9518-04A1E6984314}" type="pres">
      <dgm:prSet presAssocID="{201B504A-5206-4BCC-B0E3-CF6BD9DF2B5D}" presName="childNode" presStyleLbl="revTx" presStyleIdx="0" presStyleCnt="0">
        <dgm:presLayoutVars>
          <dgm:bulletEnabled val="1"/>
        </dgm:presLayoutVars>
      </dgm:prSet>
      <dgm:spPr/>
    </dgm:pt>
    <dgm:pt modelId="{E2B83F31-8589-4949-AEE3-27B883927D31}" type="pres">
      <dgm:prSet presAssocID="{CF1996E4-E211-4543-89F8-B74BE5E4DB8C}" presName="Name25" presStyleLbl="parChTrans1D1" presStyleIdx="2" presStyleCnt="3"/>
      <dgm:spPr/>
      <dgm:t>
        <a:bodyPr/>
        <a:lstStyle/>
        <a:p>
          <a:endParaRPr lang="ru-RU"/>
        </a:p>
      </dgm:t>
    </dgm:pt>
    <dgm:pt modelId="{DDE06947-D40B-4370-9EBD-F6921C2314B0}" type="pres">
      <dgm:prSet presAssocID="{D78B0C8C-ACBA-4BFC-85C4-E1DDE1162465}" presName="node" presStyleCnt="0"/>
      <dgm:spPr/>
    </dgm:pt>
    <dgm:pt modelId="{59545E88-5146-4721-9969-B6A8E1E10BD8}" type="pres">
      <dgm:prSet presAssocID="{D78B0C8C-ACBA-4BFC-85C4-E1DDE1162465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93CC8-8883-49C9-8952-DE2115DBCECD}" type="pres">
      <dgm:prSet presAssocID="{D78B0C8C-ACBA-4BFC-85C4-E1DDE116246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B5D179E-1EE7-4D70-A48F-925BBA6BD639}" type="presOf" srcId="{D173826E-8D25-4776-BA49-A58353383E8A}" destId="{9AD4E368-03D1-4AC4-89C8-27A8C8FBF349}" srcOrd="0" destOrd="0" presId="urn:microsoft.com/office/officeart/2005/8/layout/radial2"/>
    <dgm:cxn modelId="{2D500EA4-146A-4603-AA09-F6F826FBDE02}" srcId="{8656EF50-091C-42AA-9DEA-1D372345155A}" destId="{D70438F1-1D81-4B87-8FB8-E3E761699F20}" srcOrd="0" destOrd="0" parTransId="{2B847499-BDEC-4D02-AB3E-C4A65C6E6D44}" sibTransId="{124AE5D1-1C08-4F47-8142-83673F89F009}"/>
    <dgm:cxn modelId="{C94AAA8B-173D-490F-BE67-38DF79709D14}" srcId="{8656EF50-091C-42AA-9DEA-1D372345155A}" destId="{201B504A-5206-4BCC-B0E3-CF6BD9DF2B5D}" srcOrd="1" destOrd="0" parTransId="{D173826E-8D25-4776-BA49-A58353383E8A}" sibTransId="{6EF3DF7C-C539-4C7A-A346-348082D13422}"/>
    <dgm:cxn modelId="{B8DDB4D7-A503-4B15-90BA-1C86D8E9C9DC}" type="presOf" srcId="{8656EF50-091C-42AA-9DEA-1D372345155A}" destId="{4F6F18CE-05F5-40C2-A1DF-FAAD3C1DAC37}" srcOrd="0" destOrd="0" presId="urn:microsoft.com/office/officeart/2005/8/layout/radial2"/>
    <dgm:cxn modelId="{AE37214D-EAE4-40B5-8B47-299F6EA43B7D}" type="presOf" srcId="{2B847499-BDEC-4D02-AB3E-C4A65C6E6D44}" destId="{9FEE4C18-53ED-4FE2-83AE-2ADDC87BEF69}" srcOrd="0" destOrd="0" presId="urn:microsoft.com/office/officeart/2005/8/layout/radial2"/>
    <dgm:cxn modelId="{8A546048-4BE2-446B-94C0-D1D8C921414D}" type="presOf" srcId="{D78B0C8C-ACBA-4BFC-85C4-E1DDE1162465}" destId="{59545E88-5146-4721-9969-B6A8E1E10BD8}" srcOrd="0" destOrd="0" presId="urn:microsoft.com/office/officeart/2005/8/layout/radial2"/>
    <dgm:cxn modelId="{EF4CE399-D98A-4D95-8249-65E58CADD607}" type="presOf" srcId="{CF1996E4-E211-4543-89F8-B74BE5E4DB8C}" destId="{E2B83F31-8589-4949-AEE3-27B883927D31}" srcOrd="0" destOrd="0" presId="urn:microsoft.com/office/officeart/2005/8/layout/radial2"/>
    <dgm:cxn modelId="{3AD9F277-2FAD-46F8-BF3E-8334B3EADFA6}" srcId="{8656EF50-091C-42AA-9DEA-1D372345155A}" destId="{D78B0C8C-ACBA-4BFC-85C4-E1DDE1162465}" srcOrd="2" destOrd="0" parTransId="{CF1996E4-E211-4543-89F8-B74BE5E4DB8C}" sibTransId="{01EFDC09-91E2-4291-B514-E69BF7824691}"/>
    <dgm:cxn modelId="{F423E2A7-F70E-4BFB-9578-F48DA817DDF7}" type="presOf" srcId="{D70438F1-1D81-4B87-8FB8-E3E761699F20}" destId="{CD70CA11-14F4-42BC-B30B-B5C050FDB793}" srcOrd="0" destOrd="0" presId="urn:microsoft.com/office/officeart/2005/8/layout/radial2"/>
    <dgm:cxn modelId="{6F757974-23ED-4B22-8036-610891781B3B}" type="presOf" srcId="{201B504A-5206-4BCC-B0E3-CF6BD9DF2B5D}" destId="{F1A769E9-C29B-4270-8C07-8FEFC6D34D00}" srcOrd="0" destOrd="0" presId="urn:microsoft.com/office/officeart/2005/8/layout/radial2"/>
    <dgm:cxn modelId="{268244C2-2B05-4693-8D9C-6245FBE1E2BD}" type="presParOf" srcId="{4F6F18CE-05F5-40C2-A1DF-FAAD3C1DAC37}" destId="{51C4E2A2-E9A7-4DFF-82C6-166072430E39}" srcOrd="0" destOrd="0" presId="urn:microsoft.com/office/officeart/2005/8/layout/radial2"/>
    <dgm:cxn modelId="{472BDF76-89C9-4392-86B4-64E8F56BB1D1}" type="presParOf" srcId="{51C4E2A2-E9A7-4DFF-82C6-166072430E39}" destId="{7DEB25A4-110A-4CF7-81A9-3743920331DF}" srcOrd="0" destOrd="0" presId="urn:microsoft.com/office/officeart/2005/8/layout/radial2"/>
    <dgm:cxn modelId="{AC3D2BDE-900F-4328-859E-CB3D630E37AB}" type="presParOf" srcId="{7DEB25A4-110A-4CF7-81A9-3743920331DF}" destId="{B89C0D83-61A5-42DC-91D6-7E21C304E768}" srcOrd="0" destOrd="0" presId="urn:microsoft.com/office/officeart/2005/8/layout/radial2"/>
    <dgm:cxn modelId="{695509FE-8507-4BB0-9BDC-F7B00D884130}" type="presParOf" srcId="{7DEB25A4-110A-4CF7-81A9-3743920331DF}" destId="{559B799A-8476-4088-8A15-51516602E6C2}" srcOrd="1" destOrd="0" presId="urn:microsoft.com/office/officeart/2005/8/layout/radial2"/>
    <dgm:cxn modelId="{72670DC4-4703-428B-B4BB-003AE8434CB4}" type="presParOf" srcId="{51C4E2A2-E9A7-4DFF-82C6-166072430E39}" destId="{9FEE4C18-53ED-4FE2-83AE-2ADDC87BEF69}" srcOrd="1" destOrd="0" presId="urn:microsoft.com/office/officeart/2005/8/layout/radial2"/>
    <dgm:cxn modelId="{C72B0361-9A8F-4668-8642-8063D8787FDC}" type="presParOf" srcId="{51C4E2A2-E9A7-4DFF-82C6-166072430E39}" destId="{A80FC887-35DA-4F50-9BA8-4D2084F30131}" srcOrd="2" destOrd="0" presId="urn:microsoft.com/office/officeart/2005/8/layout/radial2"/>
    <dgm:cxn modelId="{9406C0F2-4429-42E2-A1AD-E235E62EC4E4}" type="presParOf" srcId="{A80FC887-35DA-4F50-9BA8-4D2084F30131}" destId="{CD70CA11-14F4-42BC-B30B-B5C050FDB793}" srcOrd="0" destOrd="0" presId="urn:microsoft.com/office/officeart/2005/8/layout/radial2"/>
    <dgm:cxn modelId="{F3A2DFED-87A8-40B8-B77E-78590F46A6DC}" type="presParOf" srcId="{A80FC887-35DA-4F50-9BA8-4D2084F30131}" destId="{1236E51F-7A50-4BE5-9F13-E57080111656}" srcOrd="1" destOrd="0" presId="urn:microsoft.com/office/officeart/2005/8/layout/radial2"/>
    <dgm:cxn modelId="{58C92DE8-E3DC-4971-95B6-5DAFE89D1CAE}" type="presParOf" srcId="{51C4E2A2-E9A7-4DFF-82C6-166072430E39}" destId="{9AD4E368-03D1-4AC4-89C8-27A8C8FBF349}" srcOrd="3" destOrd="0" presId="urn:microsoft.com/office/officeart/2005/8/layout/radial2"/>
    <dgm:cxn modelId="{47036F06-18A7-481B-BCCC-2199158D1ACE}" type="presParOf" srcId="{51C4E2A2-E9A7-4DFF-82C6-166072430E39}" destId="{B4A72021-CCCC-43E4-9CC0-9E5CCB8C179E}" srcOrd="4" destOrd="0" presId="urn:microsoft.com/office/officeart/2005/8/layout/radial2"/>
    <dgm:cxn modelId="{1DE023F1-256E-49FD-B7E0-50FC5927A930}" type="presParOf" srcId="{B4A72021-CCCC-43E4-9CC0-9E5CCB8C179E}" destId="{F1A769E9-C29B-4270-8C07-8FEFC6D34D00}" srcOrd="0" destOrd="0" presId="urn:microsoft.com/office/officeart/2005/8/layout/radial2"/>
    <dgm:cxn modelId="{CC34C3C7-E43B-464B-A390-2A670800C6F6}" type="presParOf" srcId="{B4A72021-CCCC-43E4-9CC0-9E5CCB8C179E}" destId="{D274FAF0-4FEE-498E-9518-04A1E6984314}" srcOrd="1" destOrd="0" presId="urn:microsoft.com/office/officeart/2005/8/layout/radial2"/>
    <dgm:cxn modelId="{DA98AACD-9C6A-4426-BC84-6B90DF7D217C}" type="presParOf" srcId="{51C4E2A2-E9A7-4DFF-82C6-166072430E39}" destId="{E2B83F31-8589-4949-AEE3-27B883927D31}" srcOrd="5" destOrd="0" presId="urn:microsoft.com/office/officeart/2005/8/layout/radial2"/>
    <dgm:cxn modelId="{C4C7FEB5-41B5-4487-82E8-23020CA2F70B}" type="presParOf" srcId="{51C4E2A2-E9A7-4DFF-82C6-166072430E39}" destId="{DDE06947-D40B-4370-9EBD-F6921C2314B0}" srcOrd="6" destOrd="0" presId="urn:microsoft.com/office/officeart/2005/8/layout/radial2"/>
    <dgm:cxn modelId="{AE4338F2-9DE5-4227-8560-B99D828ED41F}" type="presParOf" srcId="{DDE06947-D40B-4370-9EBD-F6921C2314B0}" destId="{59545E88-5146-4721-9969-B6A8E1E10BD8}" srcOrd="0" destOrd="0" presId="urn:microsoft.com/office/officeart/2005/8/layout/radial2"/>
    <dgm:cxn modelId="{C1358E19-675D-4BD4-B274-FF2789CCD28C}" type="presParOf" srcId="{DDE06947-D40B-4370-9EBD-F6921C2314B0}" destId="{6D993CC8-8883-49C9-8952-DE2115DBCECD}" srcOrd="1" destOrd="0" presId="urn:microsoft.com/office/officeart/2005/8/layout/radial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81A987-C37C-4800-AA37-D74CA17ABE8A}" type="doc">
      <dgm:prSet loTypeId="urn:microsoft.com/office/officeart/2005/8/layout/hierarchy4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72C1E0D-B5FB-47E0-81A6-FC316DDBC931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/>
            <a:t>пищевая </a:t>
          </a:r>
        </a:p>
        <a:p>
          <a:r>
            <a:rPr lang="ru-RU" b="1" dirty="0" smtClean="0"/>
            <a:t>резина</a:t>
          </a:r>
          <a:endParaRPr lang="ru-RU" b="1" dirty="0"/>
        </a:p>
      </dgm:t>
    </dgm:pt>
    <dgm:pt modelId="{B291B66F-C0EB-4F63-8BC1-AB2A81092697}" type="parTrans" cxnId="{461F228B-A408-4C94-94FA-F1BD15D05A89}">
      <dgm:prSet/>
      <dgm:spPr/>
      <dgm:t>
        <a:bodyPr/>
        <a:lstStyle/>
        <a:p>
          <a:endParaRPr lang="ru-RU"/>
        </a:p>
      </dgm:t>
    </dgm:pt>
    <dgm:pt modelId="{85DCD935-A660-4C90-8841-38BCC1D75DD4}" type="sibTrans" cxnId="{461F228B-A408-4C94-94FA-F1BD15D05A89}">
      <dgm:prSet/>
      <dgm:spPr/>
      <dgm:t>
        <a:bodyPr/>
        <a:lstStyle/>
        <a:p>
          <a:endParaRPr lang="ru-RU"/>
        </a:p>
      </dgm:t>
    </dgm:pt>
    <dgm:pt modelId="{CFEC102F-54D2-4F7F-A893-1BB9A24818C6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/>
            <a:t>красители</a:t>
          </a:r>
          <a:endParaRPr lang="ru-RU" b="1" dirty="0"/>
        </a:p>
      </dgm:t>
    </dgm:pt>
    <dgm:pt modelId="{C27FE69A-7F0B-4872-999A-27E298E2EF7C}" type="parTrans" cxnId="{2EF0EE24-F583-44C6-B63D-8117E3059006}">
      <dgm:prSet/>
      <dgm:spPr/>
      <dgm:t>
        <a:bodyPr/>
        <a:lstStyle/>
        <a:p>
          <a:endParaRPr lang="ru-RU"/>
        </a:p>
      </dgm:t>
    </dgm:pt>
    <dgm:pt modelId="{5F790AFC-AA10-4973-8D9C-B4111C78BC79}" type="sibTrans" cxnId="{2EF0EE24-F583-44C6-B63D-8117E3059006}">
      <dgm:prSet/>
      <dgm:spPr/>
      <dgm:t>
        <a:bodyPr/>
        <a:lstStyle/>
        <a:p>
          <a:endParaRPr lang="ru-RU"/>
        </a:p>
      </dgm:t>
    </dgm:pt>
    <dgm:pt modelId="{6934FA11-B592-4A00-A8F7-DDA3DFB2FF64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err="1" smtClean="0"/>
            <a:t>арома</a:t>
          </a:r>
          <a:r>
            <a:rPr lang="ru-RU" b="1" dirty="0" smtClean="0"/>
            <a:t>-</a:t>
          </a:r>
        </a:p>
        <a:p>
          <a:r>
            <a:rPr lang="ru-RU" b="1" dirty="0" err="1" smtClean="0"/>
            <a:t>тизаторы</a:t>
          </a:r>
          <a:endParaRPr lang="ru-RU" b="1" dirty="0"/>
        </a:p>
      </dgm:t>
    </dgm:pt>
    <dgm:pt modelId="{E62B86F6-6322-4ACB-8FBF-F40321F6CE7F}" type="parTrans" cxnId="{2BF71EEE-38EF-4DC6-83BF-EDA07D69A7BC}">
      <dgm:prSet/>
      <dgm:spPr/>
      <dgm:t>
        <a:bodyPr/>
        <a:lstStyle/>
        <a:p>
          <a:endParaRPr lang="ru-RU"/>
        </a:p>
      </dgm:t>
    </dgm:pt>
    <dgm:pt modelId="{47ABE85F-F162-4ADB-803F-98E32FB6B65B}" type="sibTrans" cxnId="{2BF71EEE-38EF-4DC6-83BF-EDA07D69A7BC}">
      <dgm:prSet/>
      <dgm:spPr/>
      <dgm:t>
        <a:bodyPr/>
        <a:lstStyle/>
        <a:p>
          <a:endParaRPr lang="ru-RU"/>
        </a:p>
      </dgm:t>
    </dgm:pt>
    <dgm:pt modelId="{875E87F8-E627-4122-B233-62D8FC875CEF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1800" b="1" dirty="0" smtClean="0"/>
            <a:t>сахар</a:t>
          </a:r>
          <a:endParaRPr lang="ru-RU" sz="1800" b="1" dirty="0"/>
        </a:p>
      </dgm:t>
    </dgm:pt>
    <dgm:pt modelId="{984F626F-F348-4683-AF45-78C6A3C1851D}" type="parTrans" cxnId="{3714BE2B-F3B3-4511-B328-2ED80B71DEDD}">
      <dgm:prSet/>
      <dgm:spPr/>
      <dgm:t>
        <a:bodyPr/>
        <a:lstStyle/>
        <a:p>
          <a:endParaRPr lang="ru-RU"/>
        </a:p>
      </dgm:t>
    </dgm:pt>
    <dgm:pt modelId="{C09EC890-453B-42AE-9539-D3B515BFA865}" type="sibTrans" cxnId="{3714BE2B-F3B3-4511-B328-2ED80B71DEDD}">
      <dgm:prSet/>
      <dgm:spPr/>
      <dgm:t>
        <a:bodyPr/>
        <a:lstStyle/>
        <a:p>
          <a:endParaRPr lang="ru-RU"/>
        </a:p>
      </dgm:t>
    </dgm:pt>
    <dgm:pt modelId="{0EB72E80-E679-441D-A165-6C72CDE09CFF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/>
            <a:t>кислоты</a:t>
          </a:r>
          <a:endParaRPr lang="ru-RU" sz="2000" b="1" dirty="0"/>
        </a:p>
      </dgm:t>
    </dgm:pt>
    <dgm:pt modelId="{B6D5DA43-2D65-48CA-8C82-1BB9057DC7EE}" type="parTrans" cxnId="{11DFC0AF-30E3-4DD4-BE5A-905BF1BD2A3E}">
      <dgm:prSet/>
      <dgm:spPr/>
      <dgm:t>
        <a:bodyPr/>
        <a:lstStyle/>
        <a:p>
          <a:endParaRPr lang="ru-RU"/>
        </a:p>
      </dgm:t>
    </dgm:pt>
    <dgm:pt modelId="{9B31950A-1C89-4CC0-A2FA-61E8F82A31C1}" type="sibTrans" cxnId="{11DFC0AF-30E3-4DD4-BE5A-905BF1BD2A3E}">
      <dgm:prSet/>
      <dgm:spPr/>
      <dgm:t>
        <a:bodyPr/>
        <a:lstStyle/>
        <a:p>
          <a:endParaRPr lang="ru-RU"/>
        </a:p>
      </dgm:t>
    </dgm:pt>
    <dgm:pt modelId="{B8381D07-559E-4501-A751-34AD9FC29481}">
      <dgm:prSet custT="1"/>
      <dgm:spPr>
        <a:solidFill>
          <a:schemeClr val="tx1"/>
        </a:solidFill>
      </dgm:spPr>
      <dgm:t>
        <a:bodyPr/>
        <a:lstStyle/>
        <a:p>
          <a:r>
            <a:rPr lang="ru-RU" sz="1800" b="1" dirty="0" smtClean="0"/>
            <a:t>глюкоза</a:t>
          </a:r>
          <a:endParaRPr lang="ru-RU" sz="1800" b="1" dirty="0"/>
        </a:p>
      </dgm:t>
    </dgm:pt>
    <dgm:pt modelId="{54945269-ACDC-4BB8-B6D7-73BE35966D20}" type="parTrans" cxnId="{05CF5FAB-9E11-4758-AEA1-F3901A7F2EB0}">
      <dgm:prSet/>
      <dgm:spPr/>
      <dgm:t>
        <a:bodyPr/>
        <a:lstStyle/>
        <a:p>
          <a:endParaRPr lang="ru-RU"/>
        </a:p>
      </dgm:t>
    </dgm:pt>
    <dgm:pt modelId="{E53EAC28-1A73-41CD-8E81-5BE77D8BC6C6}" type="sibTrans" cxnId="{05CF5FAB-9E11-4758-AEA1-F3901A7F2EB0}">
      <dgm:prSet/>
      <dgm:spPr/>
      <dgm:t>
        <a:bodyPr/>
        <a:lstStyle/>
        <a:p>
          <a:endParaRPr lang="ru-RU"/>
        </a:p>
      </dgm:t>
    </dgm:pt>
    <dgm:pt modelId="{B3A3BFDD-1FCD-46CC-820F-9D5A01001467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/>
            <a:t>целлюлоза</a:t>
          </a:r>
          <a:endParaRPr lang="ru-RU" sz="2000" b="1" dirty="0"/>
        </a:p>
      </dgm:t>
    </dgm:pt>
    <dgm:pt modelId="{435C0157-D98D-44AA-9A98-ACE9530687A9}" type="parTrans" cxnId="{95119818-F6F0-4009-8C51-72F6C0C46354}">
      <dgm:prSet/>
      <dgm:spPr/>
      <dgm:t>
        <a:bodyPr/>
        <a:lstStyle/>
        <a:p>
          <a:endParaRPr lang="ru-RU"/>
        </a:p>
      </dgm:t>
    </dgm:pt>
    <dgm:pt modelId="{AB4CA9CC-8514-4EEB-B6A7-ADCA34F45519}" type="sibTrans" cxnId="{95119818-F6F0-4009-8C51-72F6C0C46354}">
      <dgm:prSet/>
      <dgm:spPr/>
      <dgm:t>
        <a:bodyPr/>
        <a:lstStyle/>
        <a:p>
          <a:endParaRPr lang="ru-RU"/>
        </a:p>
      </dgm:t>
    </dgm:pt>
    <dgm:pt modelId="{C8388520-957B-42FC-B2FA-ED7424D2713A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  <a:latin typeface="Mistral" pitchFamily="66" charset="0"/>
            </a:rPr>
            <a:t>Жевательная резинка </a:t>
          </a:r>
          <a:r>
            <a:rPr lang="ru-RU" dirty="0" err="1" smtClean="0">
              <a:solidFill>
                <a:schemeClr val="accent6">
                  <a:lumMod val="75000"/>
                </a:schemeClr>
              </a:solidFill>
              <a:latin typeface="Mistral" pitchFamily="66" charset="0"/>
            </a:rPr>
            <a:t>ПОлезНА</a:t>
          </a:r>
          <a:endParaRPr lang="ru-RU" dirty="0">
            <a:solidFill>
              <a:schemeClr val="accent6">
                <a:lumMod val="75000"/>
              </a:schemeClr>
            </a:solidFill>
            <a:latin typeface="Mistral" pitchFamily="66" charset="0"/>
          </a:endParaRPr>
        </a:p>
      </dgm:t>
    </dgm:pt>
    <dgm:pt modelId="{969C93BF-704D-4D38-85B7-01E3354093BF}" type="sibTrans" cxnId="{FF9417B0-71A5-473E-B050-68517230C11B}">
      <dgm:prSet/>
      <dgm:spPr/>
      <dgm:t>
        <a:bodyPr/>
        <a:lstStyle/>
        <a:p>
          <a:endParaRPr lang="ru-RU"/>
        </a:p>
      </dgm:t>
    </dgm:pt>
    <dgm:pt modelId="{484371AA-0503-4709-B1B4-1C0ADC666C0A}" type="parTrans" cxnId="{FF9417B0-71A5-473E-B050-68517230C11B}">
      <dgm:prSet/>
      <dgm:spPr/>
      <dgm:t>
        <a:bodyPr/>
        <a:lstStyle/>
        <a:p>
          <a:endParaRPr lang="ru-RU"/>
        </a:p>
      </dgm:t>
    </dgm:pt>
    <dgm:pt modelId="{6C079247-90C3-44BA-B358-5403FD90F714}">
      <dgm:prSet/>
      <dgm:spPr/>
      <dgm:t>
        <a:bodyPr/>
        <a:lstStyle/>
        <a:p>
          <a:r>
            <a:rPr lang="ru-RU" b="1" dirty="0" smtClean="0"/>
            <a:t>химические элементы</a:t>
          </a:r>
          <a:endParaRPr lang="ru-RU" b="1" dirty="0"/>
        </a:p>
      </dgm:t>
    </dgm:pt>
    <dgm:pt modelId="{3389B040-69D0-4C63-95CB-FCDE350514E2}" type="parTrans" cxnId="{73E982B3-7DFA-4555-9507-830D1B25BDF8}">
      <dgm:prSet/>
      <dgm:spPr/>
      <dgm:t>
        <a:bodyPr/>
        <a:lstStyle/>
        <a:p>
          <a:endParaRPr lang="ru-RU"/>
        </a:p>
      </dgm:t>
    </dgm:pt>
    <dgm:pt modelId="{C491FAC3-7661-4804-8B61-2AE138C37D34}" type="sibTrans" cxnId="{73E982B3-7DFA-4555-9507-830D1B25BDF8}">
      <dgm:prSet/>
      <dgm:spPr/>
      <dgm:t>
        <a:bodyPr/>
        <a:lstStyle/>
        <a:p>
          <a:endParaRPr lang="ru-RU"/>
        </a:p>
      </dgm:t>
    </dgm:pt>
    <dgm:pt modelId="{32519BB8-F205-4D68-B7E6-49B03C5A069F}" type="pres">
      <dgm:prSet presAssocID="{0481A987-C37C-4800-AA37-D74CA17ABE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328284-2528-489B-9282-94A9C271F241}" type="pres">
      <dgm:prSet presAssocID="{C8388520-957B-42FC-B2FA-ED7424D2713A}" presName="vertOne" presStyleCnt="0"/>
      <dgm:spPr/>
    </dgm:pt>
    <dgm:pt modelId="{63AC00E8-D3D3-468E-8AF2-D9C413DFE390}" type="pres">
      <dgm:prSet presAssocID="{C8388520-957B-42FC-B2FA-ED7424D2713A}" presName="txOne" presStyleLbl="node0" presStyleIdx="0" presStyleCnt="1" custLinFactNeighborX="2277" custLinFactNeighborY="-480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CB9951-7CA6-41A6-A0B3-8BCB64A36C6E}" type="pres">
      <dgm:prSet presAssocID="{C8388520-957B-42FC-B2FA-ED7424D2713A}" presName="parTransOne" presStyleCnt="0"/>
      <dgm:spPr/>
    </dgm:pt>
    <dgm:pt modelId="{1604B4C0-A198-464C-A559-15CD9545CC6B}" type="pres">
      <dgm:prSet presAssocID="{C8388520-957B-42FC-B2FA-ED7424D2713A}" presName="horzOne" presStyleCnt="0"/>
      <dgm:spPr/>
    </dgm:pt>
    <dgm:pt modelId="{DA23522A-DF9A-4930-8C1C-1E544F3B6418}" type="pres">
      <dgm:prSet presAssocID="{E72C1E0D-B5FB-47E0-81A6-FC316DDBC931}" presName="vertTwo" presStyleCnt="0"/>
      <dgm:spPr/>
    </dgm:pt>
    <dgm:pt modelId="{D15CC06B-B9DE-40A6-B5E7-9EF170482C75}" type="pres">
      <dgm:prSet presAssocID="{E72C1E0D-B5FB-47E0-81A6-FC316DDBC931}" presName="txTwo" presStyleLbl="node2" presStyleIdx="0" presStyleCnt="4" custScaleX="608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5CEAFA-4F44-4948-8A20-CB867530BD24}" type="pres">
      <dgm:prSet presAssocID="{E72C1E0D-B5FB-47E0-81A6-FC316DDBC931}" presName="parTransTwo" presStyleCnt="0"/>
      <dgm:spPr/>
    </dgm:pt>
    <dgm:pt modelId="{483FED7A-DC6A-4F1A-A33E-87BDA943A02C}" type="pres">
      <dgm:prSet presAssocID="{E72C1E0D-B5FB-47E0-81A6-FC316DDBC931}" presName="horzTwo" presStyleCnt="0"/>
      <dgm:spPr/>
    </dgm:pt>
    <dgm:pt modelId="{511594E7-7E6B-4579-B5E2-CDAC252C52E8}" type="pres">
      <dgm:prSet presAssocID="{CFEC102F-54D2-4F7F-A893-1BB9A24818C6}" presName="vertThree" presStyleCnt="0"/>
      <dgm:spPr/>
    </dgm:pt>
    <dgm:pt modelId="{6B8FB92B-6508-4109-B6AE-775A880F8158}" type="pres">
      <dgm:prSet presAssocID="{CFEC102F-54D2-4F7F-A893-1BB9A24818C6}" presName="txThree" presStyleLbl="node3" presStyleIdx="0" presStyleCnt="4" custScaleX="181306" custLinFactNeighborX="59289" custLinFactNeighborY="9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5FEE02-21A4-4169-8CE3-2CEDFB73AB8E}" type="pres">
      <dgm:prSet presAssocID="{CFEC102F-54D2-4F7F-A893-1BB9A24818C6}" presName="horzThree" presStyleCnt="0"/>
      <dgm:spPr/>
    </dgm:pt>
    <dgm:pt modelId="{1367746E-0C14-4C5F-81F3-6F292D8ED5DB}" type="pres">
      <dgm:prSet presAssocID="{5F790AFC-AA10-4973-8D9C-B4111C78BC79}" presName="sibSpaceThree" presStyleCnt="0"/>
      <dgm:spPr/>
    </dgm:pt>
    <dgm:pt modelId="{0A6678E0-05CE-4503-BCA4-3935F11CEFDD}" type="pres">
      <dgm:prSet presAssocID="{6934FA11-B592-4A00-A8F7-DDA3DFB2FF64}" presName="vertThree" presStyleCnt="0"/>
      <dgm:spPr/>
    </dgm:pt>
    <dgm:pt modelId="{7B3396F1-2A3C-41A7-B77A-BBC3FBC3C415}" type="pres">
      <dgm:prSet presAssocID="{6934FA11-B592-4A00-A8F7-DDA3DFB2FF64}" presName="txThree" presStyleLbl="node3" presStyleIdx="1" presStyleCnt="4" custScaleX="191760" custLinFactX="35448" custLinFactNeighborX="100000" custLinFactNeighborY="-41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C7FD3B-F642-4B74-97FB-1ADBC44B01A2}" type="pres">
      <dgm:prSet presAssocID="{6934FA11-B592-4A00-A8F7-DDA3DFB2FF64}" presName="horzThree" presStyleCnt="0"/>
      <dgm:spPr/>
    </dgm:pt>
    <dgm:pt modelId="{03AEEF41-B5A4-48F6-B3FE-AE5F10EBE401}" type="pres">
      <dgm:prSet presAssocID="{85DCD935-A660-4C90-8841-38BCC1D75DD4}" presName="sibSpaceTwo" presStyleCnt="0"/>
      <dgm:spPr/>
    </dgm:pt>
    <dgm:pt modelId="{225050DF-CC74-4203-9F82-67740D409DD9}" type="pres">
      <dgm:prSet presAssocID="{875E87F8-E627-4122-B233-62D8FC875CEF}" presName="vertTwo" presStyleCnt="0"/>
      <dgm:spPr/>
    </dgm:pt>
    <dgm:pt modelId="{6487971B-DB2A-4EE9-BDD2-98404571DC9A}" type="pres">
      <dgm:prSet presAssocID="{875E87F8-E627-4122-B233-62D8FC875CEF}" presName="txTwo" presStyleLbl="node2" presStyleIdx="1" presStyleCnt="4" custScaleX="58727" custLinFactNeighborX="-30274" custLinFactNeighborY="3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7FDF40-533A-4948-A649-7D73FEC3C114}" type="pres">
      <dgm:prSet presAssocID="{875E87F8-E627-4122-B233-62D8FC875CEF}" presName="parTransTwo" presStyleCnt="0"/>
      <dgm:spPr/>
    </dgm:pt>
    <dgm:pt modelId="{AAF7C4F0-4463-4CD2-B10A-7EFFB2500953}" type="pres">
      <dgm:prSet presAssocID="{875E87F8-E627-4122-B233-62D8FC875CEF}" presName="horzTwo" presStyleCnt="0"/>
      <dgm:spPr/>
    </dgm:pt>
    <dgm:pt modelId="{F20D88FF-A88D-4A53-B6DB-2711DBE7C7E1}" type="pres">
      <dgm:prSet presAssocID="{0EB72E80-E679-441D-A165-6C72CDE09CFF}" presName="vertThree" presStyleCnt="0"/>
      <dgm:spPr/>
    </dgm:pt>
    <dgm:pt modelId="{91AC3A74-C10E-4461-A87E-4820E83AD965}" type="pres">
      <dgm:prSet presAssocID="{0EB72E80-E679-441D-A165-6C72CDE09CFF}" presName="txThree" presStyleLbl="node3" presStyleIdx="2" presStyleCnt="4" custScaleX="230310" custLinFactX="100000" custLinFactNeighborX="112607" custLinFactNeighborY="9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B4F012-365C-4605-A20E-14D148381996}" type="pres">
      <dgm:prSet presAssocID="{0EB72E80-E679-441D-A165-6C72CDE09CFF}" presName="horzThree" presStyleCnt="0"/>
      <dgm:spPr/>
    </dgm:pt>
    <dgm:pt modelId="{E3371FAC-567A-4654-9CB6-7ED292DE9660}" type="pres">
      <dgm:prSet presAssocID="{9B31950A-1C89-4CC0-A2FA-61E8F82A31C1}" presName="sibSpaceThree" presStyleCnt="0"/>
      <dgm:spPr/>
    </dgm:pt>
    <dgm:pt modelId="{E47E06CA-CAD9-491D-9786-EC36CC4360D5}" type="pres">
      <dgm:prSet presAssocID="{B3A3BFDD-1FCD-46CC-820F-9D5A01001467}" presName="vertThree" presStyleCnt="0"/>
      <dgm:spPr/>
    </dgm:pt>
    <dgm:pt modelId="{F5F89223-5A1F-4BF4-855B-AECB2FC4EA79}" type="pres">
      <dgm:prSet presAssocID="{B3A3BFDD-1FCD-46CC-820F-9D5A01001467}" presName="txThree" presStyleLbl="node3" presStyleIdx="3" presStyleCnt="4" custScaleX="283437" custLinFactX="100000" custLinFactNeighborX="187452" custLinFactNeighborY="-41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3C8F0B-E286-4C18-98DF-F347C24F3AAB}" type="pres">
      <dgm:prSet presAssocID="{B3A3BFDD-1FCD-46CC-820F-9D5A01001467}" presName="horzThree" presStyleCnt="0"/>
      <dgm:spPr/>
    </dgm:pt>
    <dgm:pt modelId="{29013760-B44D-4C4D-B2CE-CD42DAEA3A97}" type="pres">
      <dgm:prSet presAssocID="{C09EC890-453B-42AE-9539-D3B515BFA865}" presName="sibSpaceTwo" presStyleCnt="0"/>
      <dgm:spPr/>
    </dgm:pt>
    <dgm:pt modelId="{A01E9214-AA6D-494F-B147-598E2827240A}" type="pres">
      <dgm:prSet presAssocID="{B8381D07-559E-4501-A751-34AD9FC29481}" presName="vertTwo" presStyleCnt="0"/>
      <dgm:spPr/>
    </dgm:pt>
    <dgm:pt modelId="{9C7AEA10-939D-4FFF-9200-D6F9EC7CB122}" type="pres">
      <dgm:prSet presAssocID="{B8381D07-559E-4501-A751-34AD9FC29481}" presName="txTwo" presStyleLbl="node2" presStyleIdx="2" presStyleCnt="4" custScaleX="196453" custLinFactX="-32478" custLinFactNeighborX="-100000" custLinFactNeighborY="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AC6C5C-3234-4020-89B4-D1314A0C6045}" type="pres">
      <dgm:prSet presAssocID="{B8381D07-559E-4501-A751-34AD9FC29481}" presName="horzTwo" presStyleCnt="0"/>
      <dgm:spPr/>
    </dgm:pt>
    <dgm:pt modelId="{53C4D3FA-86C1-4744-B8B3-3EB3DE947C7F}" type="pres">
      <dgm:prSet presAssocID="{E53EAC28-1A73-41CD-8E81-5BE77D8BC6C6}" presName="sibSpaceTwo" presStyleCnt="0"/>
      <dgm:spPr/>
    </dgm:pt>
    <dgm:pt modelId="{0E6AC08D-9A35-4C11-B3D6-AE54ED3DD04C}" type="pres">
      <dgm:prSet presAssocID="{6C079247-90C3-44BA-B358-5403FD90F714}" presName="vertTwo" presStyleCnt="0"/>
      <dgm:spPr/>
    </dgm:pt>
    <dgm:pt modelId="{FB4C7041-5E35-415E-B04E-0C4D4DBDA27B}" type="pres">
      <dgm:prSet presAssocID="{6C079247-90C3-44BA-B358-5403FD90F714}" presName="txTwo" presStyleLbl="node2" presStyleIdx="3" presStyleCnt="4" custScaleX="205729" custLinFactNeighborX="-72291" custLinFactNeighborY="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290AA3-8540-42DD-9205-268417F5BDBD}" type="pres">
      <dgm:prSet presAssocID="{6C079247-90C3-44BA-B358-5403FD90F714}" presName="horzTwo" presStyleCnt="0"/>
      <dgm:spPr/>
    </dgm:pt>
  </dgm:ptLst>
  <dgm:cxnLst>
    <dgm:cxn modelId="{11DFC0AF-30E3-4DD4-BE5A-905BF1BD2A3E}" srcId="{875E87F8-E627-4122-B233-62D8FC875CEF}" destId="{0EB72E80-E679-441D-A165-6C72CDE09CFF}" srcOrd="0" destOrd="0" parTransId="{B6D5DA43-2D65-48CA-8C82-1BB9057DC7EE}" sibTransId="{9B31950A-1C89-4CC0-A2FA-61E8F82A31C1}"/>
    <dgm:cxn modelId="{8509E00A-BEAD-4247-A9CE-1C544BA2038A}" type="presOf" srcId="{875E87F8-E627-4122-B233-62D8FC875CEF}" destId="{6487971B-DB2A-4EE9-BDD2-98404571DC9A}" srcOrd="0" destOrd="0" presId="urn:microsoft.com/office/officeart/2005/8/layout/hierarchy4"/>
    <dgm:cxn modelId="{EB113F48-083F-41CE-B731-8BCF30F4F414}" type="presOf" srcId="{6C079247-90C3-44BA-B358-5403FD90F714}" destId="{FB4C7041-5E35-415E-B04E-0C4D4DBDA27B}" srcOrd="0" destOrd="0" presId="urn:microsoft.com/office/officeart/2005/8/layout/hierarchy4"/>
    <dgm:cxn modelId="{8C13F9EA-23B0-4ADD-B41B-EB0D76F44A03}" type="presOf" srcId="{E72C1E0D-B5FB-47E0-81A6-FC316DDBC931}" destId="{D15CC06B-B9DE-40A6-B5E7-9EF170482C75}" srcOrd="0" destOrd="0" presId="urn:microsoft.com/office/officeart/2005/8/layout/hierarchy4"/>
    <dgm:cxn modelId="{2BF71EEE-38EF-4DC6-83BF-EDA07D69A7BC}" srcId="{E72C1E0D-B5FB-47E0-81A6-FC316DDBC931}" destId="{6934FA11-B592-4A00-A8F7-DDA3DFB2FF64}" srcOrd="1" destOrd="0" parTransId="{E62B86F6-6322-4ACB-8FBF-F40321F6CE7F}" sibTransId="{47ABE85F-F162-4ADB-803F-98E32FB6B65B}"/>
    <dgm:cxn modelId="{3714BE2B-F3B3-4511-B328-2ED80B71DEDD}" srcId="{C8388520-957B-42FC-B2FA-ED7424D2713A}" destId="{875E87F8-E627-4122-B233-62D8FC875CEF}" srcOrd="1" destOrd="0" parTransId="{984F626F-F348-4683-AF45-78C6A3C1851D}" sibTransId="{C09EC890-453B-42AE-9539-D3B515BFA865}"/>
    <dgm:cxn modelId="{BEC9C122-0196-4EA5-81C9-ABCE83A3FDCF}" type="presOf" srcId="{0481A987-C37C-4800-AA37-D74CA17ABE8A}" destId="{32519BB8-F205-4D68-B7E6-49B03C5A069F}" srcOrd="0" destOrd="0" presId="urn:microsoft.com/office/officeart/2005/8/layout/hierarchy4"/>
    <dgm:cxn modelId="{F862E2FE-3D32-457C-8EDB-D44EEECC56A3}" type="presOf" srcId="{CFEC102F-54D2-4F7F-A893-1BB9A24818C6}" destId="{6B8FB92B-6508-4109-B6AE-775A880F8158}" srcOrd="0" destOrd="0" presId="urn:microsoft.com/office/officeart/2005/8/layout/hierarchy4"/>
    <dgm:cxn modelId="{FF9417B0-71A5-473E-B050-68517230C11B}" srcId="{0481A987-C37C-4800-AA37-D74CA17ABE8A}" destId="{C8388520-957B-42FC-B2FA-ED7424D2713A}" srcOrd="0" destOrd="0" parTransId="{484371AA-0503-4709-B1B4-1C0ADC666C0A}" sibTransId="{969C93BF-704D-4D38-85B7-01E3354093BF}"/>
    <dgm:cxn modelId="{05CF5FAB-9E11-4758-AEA1-F3901A7F2EB0}" srcId="{C8388520-957B-42FC-B2FA-ED7424D2713A}" destId="{B8381D07-559E-4501-A751-34AD9FC29481}" srcOrd="2" destOrd="0" parTransId="{54945269-ACDC-4BB8-B6D7-73BE35966D20}" sibTransId="{E53EAC28-1A73-41CD-8E81-5BE77D8BC6C6}"/>
    <dgm:cxn modelId="{EE8060B0-C341-4160-8EF3-9E2905EE7AF7}" type="presOf" srcId="{C8388520-957B-42FC-B2FA-ED7424D2713A}" destId="{63AC00E8-D3D3-468E-8AF2-D9C413DFE390}" srcOrd="0" destOrd="0" presId="urn:microsoft.com/office/officeart/2005/8/layout/hierarchy4"/>
    <dgm:cxn modelId="{95119818-F6F0-4009-8C51-72F6C0C46354}" srcId="{875E87F8-E627-4122-B233-62D8FC875CEF}" destId="{B3A3BFDD-1FCD-46CC-820F-9D5A01001467}" srcOrd="1" destOrd="0" parTransId="{435C0157-D98D-44AA-9A98-ACE9530687A9}" sibTransId="{AB4CA9CC-8514-4EEB-B6A7-ADCA34F45519}"/>
    <dgm:cxn modelId="{461F228B-A408-4C94-94FA-F1BD15D05A89}" srcId="{C8388520-957B-42FC-B2FA-ED7424D2713A}" destId="{E72C1E0D-B5FB-47E0-81A6-FC316DDBC931}" srcOrd="0" destOrd="0" parTransId="{B291B66F-C0EB-4F63-8BC1-AB2A81092697}" sibTransId="{85DCD935-A660-4C90-8841-38BCC1D75DD4}"/>
    <dgm:cxn modelId="{95A6DDAB-3F13-4FD0-8DA7-ECA5DF283E97}" type="presOf" srcId="{B8381D07-559E-4501-A751-34AD9FC29481}" destId="{9C7AEA10-939D-4FFF-9200-D6F9EC7CB122}" srcOrd="0" destOrd="0" presId="urn:microsoft.com/office/officeart/2005/8/layout/hierarchy4"/>
    <dgm:cxn modelId="{2EF0EE24-F583-44C6-B63D-8117E3059006}" srcId="{E72C1E0D-B5FB-47E0-81A6-FC316DDBC931}" destId="{CFEC102F-54D2-4F7F-A893-1BB9A24818C6}" srcOrd="0" destOrd="0" parTransId="{C27FE69A-7F0B-4872-999A-27E298E2EF7C}" sibTransId="{5F790AFC-AA10-4973-8D9C-B4111C78BC79}"/>
    <dgm:cxn modelId="{CC58584C-B915-4D68-9BDB-C79146B6147D}" type="presOf" srcId="{0EB72E80-E679-441D-A165-6C72CDE09CFF}" destId="{91AC3A74-C10E-4461-A87E-4820E83AD965}" srcOrd="0" destOrd="0" presId="urn:microsoft.com/office/officeart/2005/8/layout/hierarchy4"/>
    <dgm:cxn modelId="{7319691D-7D49-4203-A15E-2ECB1206F322}" type="presOf" srcId="{B3A3BFDD-1FCD-46CC-820F-9D5A01001467}" destId="{F5F89223-5A1F-4BF4-855B-AECB2FC4EA79}" srcOrd="0" destOrd="0" presId="urn:microsoft.com/office/officeart/2005/8/layout/hierarchy4"/>
    <dgm:cxn modelId="{56D55E3A-ACE8-4CC2-BD29-A41A5E5D2570}" type="presOf" srcId="{6934FA11-B592-4A00-A8F7-DDA3DFB2FF64}" destId="{7B3396F1-2A3C-41A7-B77A-BBC3FBC3C415}" srcOrd="0" destOrd="0" presId="urn:microsoft.com/office/officeart/2005/8/layout/hierarchy4"/>
    <dgm:cxn modelId="{73E982B3-7DFA-4555-9507-830D1B25BDF8}" srcId="{C8388520-957B-42FC-B2FA-ED7424D2713A}" destId="{6C079247-90C3-44BA-B358-5403FD90F714}" srcOrd="3" destOrd="0" parTransId="{3389B040-69D0-4C63-95CB-FCDE350514E2}" sibTransId="{C491FAC3-7661-4804-8B61-2AE138C37D34}"/>
    <dgm:cxn modelId="{FCCD3E08-A86F-46C1-AB16-4D35A18EE36F}" type="presParOf" srcId="{32519BB8-F205-4D68-B7E6-49B03C5A069F}" destId="{D2328284-2528-489B-9282-94A9C271F241}" srcOrd="0" destOrd="0" presId="urn:microsoft.com/office/officeart/2005/8/layout/hierarchy4"/>
    <dgm:cxn modelId="{BD3F991C-C428-46DD-BFF5-0EE1CBFF5F9F}" type="presParOf" srcId="{D2328284-2528-489B-9282-94A9C271F241}" destId="{63AC00E8-D3D3-468E-8AF2-D9C413DFE390}" srcOrd="0" destOrd="0" presId="urn:microsoft.com/office/officeart/2005/8/layout/hierarchy4"/>
    <dgm:cxn modelId="{074E0AC7-20DA-4D18-B55B-9887851B3BDC}" type="presParOf" srcId="{D2328284-2528-489B-9282-94A9C271F241}" destId="{29CB9951-7CA6-41A6-A0B3-8BCB64A36C6E}" srcOrd="1" destOrd="0" presId="urn:microsoft.com/office/officeart/2005/8/layout/hierarchy4"/>
    <dgm:cxn modelId="{26A29BF7-1A45-47E8-AD7B-AB049289C000}" type="presParOf" srcId="{D2328284-2528-489B-9282-94A9C271F241}" destId="{1604B4C0-A198-464C-A559-15CD9545CC6B}" srcOrd="2" destOrd="0" presId="urn:microsoft.com/office/officeart/2005/8/layout/hierarchy4"/>
    <dgm:cxn modelId="{DFF19D3F-558D-4317-9743-5A8B1DF44146}" type="presParOf" srcId="{1604B4C0-A198-464C-A559-15CD9545CC6B}" destId="{DA23522A-DF9A-4930-8C1C-1E544F3B6418}" srcOrd="0" destOrd="0" presId="urn:microsoft.com/office/officeart/2005/8/layout/hierarchy4"/>
    <dgm:cxn modelId="{954219C5-F1F4-4C8F-8540-ED596D60C44E}" type="presParOf" srcId="{DA23522A-DF9A-4930-8C1C-1E544F3B6418}" destId="{D15CC06B-B9DE-40A6-B5E7-9EF170482C75}" srcOrd="0" destOrd="0" presId="urn:microsoft.com/office/officeart/2005/8/layout/hierarchy4"/>
    <dgm:cxn modelId="{D324E850-914D-4594-BC90-A52270FA9F3E}" type="presParOf" srcId="{DA23522A-DF9A-4930-8C1C-1E544F3B6418}" destId="{475CEAFA-4F44-4948-8A20-CB867530BD24}" srcOrd="1" destOrd="0" presId="urn:microsoft.com/office/officeart/2005/8/layout/hierarchy4"/>
    <dgm:cxn modelId="{E1E79301-ADC3-4A1E-9C06-5261857A36CE}" type="presParOf" srcId="{DA23522A-DF9A-4930-8C1C-1E544F3B6418}" destId="{483FED7A-DC6A-4F1A-A33E-87BDA943A02C}" srcOrd="2" destOrd="0" presId="urn:microsoft.com/office/officeart/2005/8/layout/hierarchy4"/>
    <dgm:cxn modelId="{EEEB82E3-58E2-4F5F-AEC1-A5C65A3A312D}" type="presParOf" srcId="{483FED7A-DC6A-4F1A-A33E-87BDA943A02C}" destId="{511594E7-7E6B-4579-B5E2-CDAC252C52E8}" srcOrd="0" destOrd="0" presId="urn:microsoft.com/office/officeart/2005/8/layout/hierarchy4"/>
    <dgm:cxn modelId="{EDBBE0C3-C5A1-46E6-863C-3608E1830F3C}" type="presParOf" srcId="{511594E7-7E6B-4579-B5E2-CDAC252C52E8}" destId="{6B8FB92B-6508-4109-B6AE-775A880F8158}" srcOrd="0" destOrd="0" presId="urn:microsoft.com/office/officeart/2005/8/layout/hierarchy4"/>
    <dgm:cxn modelId="{CDCF97E2-28FF-4638-A246-EB49C90CD45B}" type="presParOf" srcId="{511594E7-7E6B-4579-B5E2-CDAC252C52E8}" destId="{545FEE02-21A4-4169-8CE3-2CEDFB73AB8E}" srcOrd="1" destOrd="0" presId="urn:microsoft.com/office/officeart/2005/8/layout/hierarchy4"/>
    <dgm:cxn modelId="{05E53BAC-C4AA-4609-8509-BF3CC9F971B8}" type="presParOf" srcId="{483FED7A-DC6A-4F1A-A33E-87BDA943A02C}" destId="{1367746E-0C14-4C5F-81F3-6F292D8ED5DB}" srcOrd="1" destOrd="0" presId="urn:microsoft.com/office/officeart/2005/8/layout/hierarchy4"/>
    <dgm:cxn modelId="{D208BF94-B834-45A8-9142-6E55BA298B03}" type="presParOf" srcId="{483FED7A-DC6A-4F1A-A33E-87BDA943A02C}" destId="{0A6678E0-05CE-4503-BCA4-3935F11CEFDD}" srcOrd="2" destOrd="0" presId="urn:microsoft.com/office/officeart/2005/8/layout/hierarchy4"/>
    <dgm:cxn modelId="{CD20AD93-1118-4F8F-948C-BFF827FCA48C}" type="presParOf" srcId="{0A6678E0-05CE-4503-BCA4-3935F11CEFDD}" destId="{7B3396F1-2A3C-41A7-B77A-BBC3FBC3C415}" srcOrd="0" destOrd="0" presId="urn:microsoft.com/office/officeart/2005/8/layout/hierarchy4"/>
    <dgm:cxn modelId="{01EB2429-3476-4D36-BE89-51BAEDDC808E}" type="presParOf" srcId="{0A6678E0-05CE-4503-BCA4-3935F11CEFDD}" destId="{86C7FD3B-F642-4B74-97FB-1ADBC44B01A2}" srcOrd="1" destOrd="0" presId="urn:microsoft.com/office/officeart/2005/8/layout/hierarchy4"/>
    <dgm:cxn modelId="{625B4DA7-6A4C-49DA-BAA8-180F8121310F}" type="presParOf" srcId="{1604B4C0-A198-464C-A559-15CD9545CC6B}" destId="{03AEEF41-B5A4-48F6-B3FE-AE5F10EBE401}" srcOrd="1" destOrd="0" presId="urn:microsoft.com/office/officeart/2005/8/layout/hierarchy4"/>
    <dgm:cxn modelId="{FF6E08A8-C34F-4453-9FA2-D2CFCE7A5E6C}" type="presParOf" srcId="{1604B4C0-A198-464C-A559-15CD9545CC6B}" destId="{225050DF-CC74-4203-9F82-67740D409DD9}" srcOrd="2" destOrd="0" presId="urn:microsoft.com/office/officeart/2005/8/layout/hierarchy4"/>
    <dgm:cxn modelId="{109C0680-893B-4A7C-9A4C-DA60440914F9}" type="presParOf" srcId="{225050DF-CC74-4203-9F82-67740D409DD9}" destId="{6487971B-DB2A-4EE9-BDD2-98404571DC9A}" srcOrd="0" destOrd="0" presId="urn:microsoft.com/office/officeart/2005/8/layout/hierarchy4"/>
    <dgm:cxn modelId="{0828E219-06A9-4994-8DFF-F6D4F63B98B2}" type="presParOf" srcId="{225050DF-CC74-4203-9F82-67740D409DD9}" destId="{587FDF40-533A-4948-A649-7D73FEC3C114}" srcOrd="1" destOrd="0" presId="urn:microsoft.com/office/officeart/2005/8/layout/hierarchy4"/>
    <dgm:cxn modelId="{22D327EA-F453-422C-A45C-76EFC18FEA03}" type="presParOf" srcId="{225050DF-CC74-4203-9F82-67740D409DD9}" destId="{AAF7C4F0-4463-4CD2-B10A-7EFFB2500953}" srcOrd="2" destOrd="0" presId="urn:microsoft.com/office/officeart/2005/8/layout/hierarchy4"/>
    <dgm:cxn modelId="{7759BE9B-0F45-4744-8E60-6EB69083418A}" type="presParOf" srcId="{AAF7C4F0-4463-4CD2-B10A-7EFFB2500953}" destId="{F20D88FF-A88D-4A53-B6DB-2711DBE7C7E1}" srcOrd="0" destOrd="0" presId="urn:microsoft.com/office/officeart/2005/8/layout/hierarchy4"/>
    <dgm:cxn modelId="{4819692D-78EB-4796-82D0-37B4267A143A}" type="presParOf" srcId="{F20D88FF-A88D-4A53-B6DB-2711DBE7C7E1}" destId="{91AC3A74-C10E-4461-A87E-4820E83AD965}" srcOrd="0" destOrd="0" presId="urn:microsoft.com/office/officeart/2005/8/layout/hierarchy4"/>
    <dgm:cxn modelId="{33073845-35D2-4D36-BE51-CD93B62D3214}" type="presParOf" srcId="{F20D88FF-A88D-4A53-B6DB-2711DBE7C7E1}" destId="{7FB4F012-365C-4605-A20E-14D148381996}" srcOrd="1" destOrd="0" presId="urn:microsoft.com/office/officeart/2005/8/layout/hierarchy4"/>
    <dgm:cxn modelId="{799475B8-B4A7-417C-879B-A6DDB85FAF44}" type="presParOf" srcId="{AAF7C4F0-4463-4CD2-B10A-7EFFB2500953}" destId="{E3371FAC-567A-4654-9CB6-7ED292DE9660}" srcOrd="1" destOrd="0" presId="urn:microsoft.com/office/officeart/2005/8/layout/hierarchy4"/>
    <dgm:cxn modelId="{47DF3EAC-F6D1-45D6-B557-DEDB879310D5}" type="presParOf" srcId="{AAF7C4F0-4463-4CD2-B10A-7EFFB2500953}" destId="{E47E06CA-CAD9-491D-9786-EC36CC4360D5}" srcOrd="2" destOrd="0" presId="urn:microsoft.com/office/officeart/2005/8/layout/hierarchy4"/>
    <dgm:cxn modelId="{AD52F2AA-315A-4AB9-8DA6-AC2D8A476C53}" type="presParOf" srcId="{E47E06CA-CAD9-491D-9786-EC36CC4360D5}" destId="{F5F89223-5A1F-4BF4-855B-AECB2FC4EA79}" srcOrd="0" destOrd="0" presId="urn:microsoft.com/office/officeart/2005/8/layout/hierarchy4"/>
    <dgm:cxn modelId="{201A8942-DF30-4479-B60E-020FB9A5FC07}" type="presParOf" srcId="{E47E06CA-CAD9-491D-9786-EC36CC4360D5}" destId="{CA3C8F0B-E286-4C18-98DF-F347C24F3AAB}" srcOrd="1" destOrd="0" presId="urn:microsoft.com/office/officeart/2005/8/layout/hierarchy4"/>
    <dgm:cxn modelId="{B06CC964-9D13-4AFF-9BBD-D80FC4141F3E}" type="presParOf" srcId="{1604B4C0-A198-464C-A559-15CD9545CC6B}" destId="{29013760-B44D-4C4D-B2CE-CD42DAEA3A97}" srcOrd="3" destOrd="0" presId="urn:microsoft.com/office/officeart/2005/8/layout/hierarchy4"/>
    <dgm:cxn modelId="{2E285E14-C9BA-45BC-9807-DA51E2792060}" type="presParOf" srcId="{1604B4C0-A198-464C-A559-15CD9545CC6B}" destId="{A01E9214-AA6D-494F-B147-598E2827240A}" srcOrd="4" destOrd="0" presId="urn:microsoft.com/office/officeart/2005/8/layout/hierarchy4"/>
    <dgm:cxn modelId="{7786649E-3F3F-4C17-BA7B-45D2A2417FAB}" type="presParOf" srcId="{A01E9214-AA6D-494F-B147-598E2827240A}" destId="{9C7AEA10-939D-4FFF-9200-D6F9EC7CB122}" srcOrd="0" destOrd="0" presId="urn:microsoft.com/office/officeart/2005/8/layout/hierarchy4"/>
    <dgm:cxn modelId="{38029EB1-7744-4A5A-9097-5B4A030D6A9F}" type="presParOf" srcId="{A01E9214-AA6D-494F-B147-598E2827240A}" destId="{41AC6C5C-3234-4020-89B4-D1314A0C6045}" srcOrd="1" destOrd="0" presId="urn:microsoft.com/office/officeart/2005/8/layout/hierarchy4"/>
    <dgm:cxn modelId="{19A3A3E5-F627-4061-B222-6F2C5470C945}" type="presParOf" srcId="{1604B4C0-A198-464C-A559-15CD9545CC6B}" destId="{53C4D3FA-86C1-4744-B8B3-3EB3DE947C7F}" srcOrd="5" destOrd="0" presId="urn:microsoft.com/office/officeart/2005/8/layout/hierarchy4"/>
    <dgm:cxn modelId="{C9916B63-548F-4091-8F53-E64CBEA9B920}" type="presParOf" srcId="{1604B4C0-A198-464C-A559-15CD9545CC6B}" destId="{0E6AC08D-9A35-4C11-B3D6-AE54ED3DD04C}" srcOrd="6" destOrd="0" presId="urn:microsoft.com/office/officeart/2005/8/layout/hierarchy4"/>
    <dgm:cxn modelId="{CB82931D-0C7C-46A8-904D-B47C44E9B3E5}" type="presParOf" srcId="{0E6AC08D-9A35-4C11-B3D6-AE54ED3DD04C}" destId="{FB4C7041-5E35-415E-B04E-0C4D4DBDA27B}" srcOrd="0" destOrd="0" presId="urn:microsoft.com/office/officeart/2005/8/layout/hierarchy4"/>
    <dgm:cxn modelId="{FAA0C9E5-931F-4856-A158-CB29CBD23401}" type="presParOf" srcId="{0E6AC08D-9A35-4C11-B3D6-AE54ED3DD04C}" destId="{1E290AA3-8540-42DD-9205-268417F5BDBD}" srcOrd="1" destOrd="0" presId="urn:microsoft.com/office/officeart/2005/8/layout/hierarchy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81A987-C37C-4800-AA37-D74CA17ABE8A}" type="doc">
      <dgm:prSet loTypeId="urn:microsoft.com/office/officeart/2005/8/layout/hierarchy4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72C1E0D-B5FB-47E0-81A6-FC316DDBC931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/>
            <a:t>пищевая </a:t>
          </a:r>
        </a:p>
        <a:p>
          <a:r>
            <a:rPr lang="ru-RU" b="1" dirty="0" smtClean="0"/>
            <a:t>резина</a:t>
          </a:r>
          <a:endParaRPr lang="ru-RU" b="1" dirty="0"/>
        </a:p>
      </dgm:t>
    </dgm:pt>
    <dgm:pt modelId="{B291B66F-C0EB-4F63-8BC1-AB2A81092697}" type="parTrans" cxnId="{461F228B-A408-4C94-94FA-F1BD15D05A89}">
      <dgm:prSet/>
      <dgm:spPr/>
      <dgm:t>
        <a:bodyPr/>
        <a:lstStyle/>
        <a:p>
          <a:endParaRPr lang="ru-RU"/>
        </a:p>
      </dgm:t>
    </dgm:pt>
    <dgm:pt modelId="{85DCD935-A660-4C90-8841-38BCC1D75DD4}" type="sibTrans" cxnId="{461F228B-A408-4C94-94FA-F1BD15D05A89}">
      <dgm:prSet/>
      <dgm:spPr/>
      <dgm:t>
        <a:bodyPr/>
        <a:lstStyle/>
        <a:p>
          <a:endParaRPr lang="ru-RU"/>
        </a:p>
      </dgm:t>
    </dgm:pt>
    <dgm:pt modelId="{CFEC102F-54D2-4F7F-A893-1BB9A24818C6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/>
            <a:t>красители</a:t>
          </a:r>
          <a:endParaRPr lang="ru-RU" b="1" dirty="0"/>
        </a:p>
      </dgm:t>
    </dgm:pt>
    <dgm:pt modelId="{C27FE69A-7F0B-4872-999A-27E298E2EF7C}" type="parTrans" cxnId="{2EF0EE24-F583-44C6-B63D-8117E3059006}">
      <dgm:prSet/>
      <dgm:spPr/>
      <dgm:t>
        <a:bodyPr/>
        <a:lstStyle/>
        <a:p>
          <a:endParaRPr lang="ru-RU"/>
        </a:p>
      </dgm:t>
    </dgm:pt>
    <dgm:pt modelId="{5F790AFC-AA10-4973-8D9C-B4111C78BC79}" type="sibTrans" cxnId="{2EF0EE24-F583-44C6-B63D-8117E3059006}">
      <dgm:prSet/>
      <dgm:spPr/>
      <dgm:t>
        <a:bodyPr/>
        <a:lstStyle/>
        <a:p>
          <a:endParaRPr lang="ru-RU"/>
        </a:p>
      </dgm:t>
    </dgm:pt>
    <dgm:pt modelId="{6934FA11-B592-4A00-A8F7-DDA3DFB2FF64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err="1" smtClean="0"/>
            <a:t>арома</a:t>
          </a:r>
          <a:r>
            <a:rPr lang="ru-RU" b="1" dirty="0" smtClean="0"/>
            <a:t>-</a:t>
          </a:r>
        </a:p>
        <a:p>
          <a:r>
            <a:rPr lang="ru-RU" b="1" dirty="0" err="1" smtClean="0"/>
            <a:t>тизаторы</a:t>
          </a:r>
          <a:endParaRPr lang="ru-RU" b="1" dirty="0"/>
        </a:p>
      </dgm:t>
    </dgm:pt>
    <dgm:pt modelId="{E62B86F6-6322-4ACB-8FBF-F40321F6CE7F}" type="parTrans" cxnId="{2BF71EEE-38EF-4DC6-83BF-EDA07D69A7BC}">
      <dgm:prSet/>
      <dgm:spPr/>
      <dgm:t>
        <a:bodyPr/>
        <a:lstStyle/>
        <a:p>
          <a:endParaRPr lang="ru-RU"/>
        </a:p>
      </dgm:t>
    </dgm:pt>
    <dgm:pt modelId="{47ABE85F-F162-4ADB-803F-98E32FB6B65B}" type="sibTrans" cxnId="{2BF71EEE-38EF-4DC6-83BF-EDA07D69A7BC}">
      <dgm:prSet/>
      <dgm:spPr/>
      <dgm:t>
        <a:bodyPr/>
        <a:lstStyle/>
        <a:p>
          <a:endParaRPr lang="ru-RU"/>
        </a:p>
      </dgm:t>
    </dgm:pt>
    <dgm:pt modelId="{875E87F8-E627-4122-B233-62D8FC875CEF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1800" b="1" dirty="0" smtClean="0"/>
            <a:t>сахар</a:t>
          </a:r>
          <a:endParaRPr lang="ru-RU" sz="1800" b="1" dirty="0"/>
        </a:p>
      </dgm:t>
    </dgm:pt>
    <dgm:pt modelId="{984F626F-F348-4683-AF45-78C6A3C1851D}" type="parTrans" cxnId="{3714BE2B-F3B3-4511-B328-2ED80B71DEDD}">
      <dgm:prSet/>
      <dgm:spPr/>
      <dgm:t>
        <a:bodyPr/>
        <a:lstStyle/>
        <a:p>
          <a:endParaRPr lang="ru-RU"/>
        </a:p>
      </dgm:t>
    </dgm:pt>
    <dgm:pt modelId="{C09EC890-453B-42AE-9539-D3B515BFA865}" type="sibTrans" cxnId="{3714BE2B-F3B3-4511-B328-2ED80B71DEDD}">
      <dgm:prSet/>
      <dgm:spPr/>
      <dgm:t>
        <a:bodyPr/>
        <a:lstStyle/>
        <a:p>
          <a:endParaRPr lang="ru-RU"/>
        </a:p>
      </dgm:t>
    </dgm:pt>
    <dgm:pt modelId="{0EB72E80-E679-441D-A165-6C72CDE09CFF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/>
            <a:t>кислоты</a:t>
          </a:r>
          <a:endParaRPr lang="ru-RU" sz="2000" b="1" dirty="0"/>
        </a:p>
      </dgm:t>
    </dgm:pt>
    <dgm:pt modelId="{B6D5DA43-2D65-48CA-8C82-1BB9057DC7EE}" type="parTrans" cxnId="{11DFC0AF-30E3-4DD4-BE5A-905BF1BD2A3E}">
      <dgm:prSet/>
      <dgm:spPr/>
      <dgm:t>
        <a:bodyPr/>
        <a:lstStyle/>
        <a:p>
          <a:endParaRPr lang="ru-RU"/>
        </a:p>
      </dgm:t>
    </dgm:pt>
    <dgm:pt modelId="{9B31950A-1C89-4CC0-A2FA-61E8F82A31C1}" type="sibTrans" cxnId="{11DFC0AF-30E3-4DD4-BE5A-905BF1BD2A3E}">
      <dgm:prSet/>
      <dgm:spPr/>
      <dgm:t>
        <a:bodyPr/>
        <a:lstStyle/>
        <a:p>
          <a:endParaRPr lang="ru-RU"/>
        </a:p>
      </dgm:t>
    </dgm:pt>
    <dgm:pt modelId="{B8381D07-559E-4501-A751-34AD9FC29481}">
      <dgm:prSet custT="1"/>
      <dgm:spPr>
        <a:solidFill>
          <a:schemeClr val="tx1"/>
        </a:solidFill>
      </dgm:spPr>
      <dgm:t>
        <a:bodyPr/>
        <a:lstStyle/>
        <a:p>
          <a:r>
            <a:rPr lang="ru-RU" sz="1800" b="1" dirty="0" smtClean="0"/>
            <a:t>глюкоза</a:t>
          </a:r>
          <a:endParaRPr lang="ru-RU" sz="1800" b="1" dirty="0"/>
        </a:p>
      </dgm:t>
    </dgm:pt>
    <dgm:pt modelId="{54945269-ACDC-4BB8-B6D7-73BE35966D20}" type="parTrans" cxnId="{05CF5FAB-9E11-4758-AEA1-F3901A7F2EB0}">
      <dgm:prSet/>
      <dgm:spPr/>
      <dgm:t>
        <a:bodyPr/>
        <a:lstStyle/>
        <a:p>
          <a:endParaRPr lang="ru-RU"/>
        </a:p>
      </dgm:t>
    </dgm:pt>
    <dgm:pt modelId="{E53EAC28-1A73-41CD-8E81-5BE77D8BC6C6}" type="sibTrans" cxnId="{05CF5FAB-9E11-4758-AEA1-F3901A7F2EB0}">
      <dgm:prSet/>
      <dgm:spPr/>
      <dgm:t>
        <a:bodyPr/>
        <a:lstStyle/>
        <a:p>
          <a:endParaRPr lang="ru-RU"/>
        </a:p>
      </dgm:t>
    </dgm:pt>
    <dgm:pt modelId="{B3A3BFDD-1FCD-46CC-820F-9D5A01001467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/>
            <a:t>целлюлоза</a:t>
          </a:r>
          <a:endParaRPr lang="ru-RU" sz="2000" b="1" dirty="0"/>
        </a:p>
      </dgm:t>
    </dgm:pt>
    <dgm:pt modelId="{435C0157-D98D-44AA-9A98-ACE9530687A9}" type="parTrans" cxnId="{95119818-F6F0-4009-8C51-72F6C0C46354}">
      <dgm:prSet/>
      <dgm:spPr/>
      <dgm:t>
        <a:bodyPr/>
        <a:lstStyle/>
        <a:p>
          <a:endParaRPr lang="ru-RU"/>
        </a:p>
      </dgm:t>
    </dgm:pt>
    <dgm:pt modelId="{AB4CA9CC-8514-4EEB-B6A7-ADCA34F45519}" type="sibTrans" cxnId="{95119818-F6F0-4009-8C51-72F6C0C46354}">
      <dgm:prSet/>
      <dgm:spPr/>
      <dgm:t>
        <a:bodyPr/>
        <a:lstStyle/>
        <a:p>
          <a:endParaRPr lang="ru-RU"/>
        </a:p>
      </dgm:t>
    </dgm:pt>
    <dgm:pt modelId="{C8388520-957B-42FC-B2FA-ED7424D2713A}">
      <dgm:prSet phldrT="[Текст]" custT="1"/>
      <dgm:spPr/>
      <dgm:t>
        <a:bodyPr/>
        <a:lstStyle/>
        <a:p>
          <a:r>
            <a:rPr lang="ru-RU" sz="4800" dirty="0" smtClean="0">
              <a:solidFill>
                <a:srgbClr val="7030A0"/>
              </a:solidFill>
              <a:latin typeface="Mistral" pitchFamily="66" charset="0"/>
            </a:rPr>
            <a:t>Жевательная резинка</a:t>
          </a:r>
          <a:endParaRPr lang="ru-RU" sz="4800" dirty="0">
            <a:solidFill>
              <a:srgbClr val="7030A0"/>
            </a:solidFill>
            <a:latin typeface="Mistral" pitchFamily="66" charset="0"/>
          </a:endParaRPr>
        </a:p>
      </dgm:t>
    </dgm:pt>
    <dgm:pt modelId="{969C93BF-704D-4D38-85B7-01E3354093BF}" type="sibTrans" cxnId="{FF9417B0-71A5-473E-B050-68517230C11B}">
      <dgm:prSet/>
      <dgm:spPr/>
      <dgm:t>
        <a:bodyPr/>
        <a:lstStyle/>
        <a:p>
          <a:endParaRPr lang="ru-RU"/>
        </a:p>
      </dgm:t>
    </dgm:pt>
    <dgm:pt modelId="{484371AA-0503-4709-B1B4-1C0ADC666C0A}" type="parTrans" cxnId="{FF9417B0-71A5-473E-B050-68517230C11B}">
      <dgm:prSet/>
      <dgm:spPr/>
      <dgm:t>
        <a:bodyPr/>
        <a:lstStyle/>
        <a:p>
          <a:endParaRPr lang="ru-RU"/>
        </a:p>
      </dgm:t>
    </dgm:pt>
    <dgm:pt modelId="{6C079247-90C3-44BA-B358-5403FD90F714}">
      <dgm:prSet/>
      <dgm:spPr/>
      <dgm:t>
        <a:bodyPr/>
        <a:lstStyle/>
        <a:p>
          <a:r>
            <a:rPr lang="ru-RU" b="1" dirty="0" smtClean="0"/>
            <a:t>химические элементы</a:t>
          </a:r>
          <a:endParaRPr lang="ru-RU" b="1" dirty="0"/>
        </a:p>
      </dgm:t>
    </dgm:pt>
    <dgm:pt modelId="{3389B040-69D0-4C63-95CB-FCDE350514E2}" type="parTrans" cxnId="{73E982B3-7DFA-4555-9507-830D1B25BDF8}">
      <dgm:prSet/>
      <dgm:spPr/>
      <dgm:t>
        <a:bodyPr/>
        <a:lstStyle/>
        <a:p>
          <a:endParaRPr lang="ru-RU"/>
        </a:p>
      </dgm:t>
    </dgm:pt>
    <dgm:pt modelId="{C491FAC3-7661-4804-8B61-2AE138C37D34}" type="sibTrans" cxnId="{73E982B3-7DFA-4555-9507-830D1B25BDF8}">
      <dgm:prSet/>
      <dgm:spPr/>
      <dgm:t>
        <a:bodyPr/>
        <a:lstStyle/>
        <a:p>
          <a:endParaRPr lang="ru-RU"/>
        </a:p>
      </dgm:t>
    </dgm:pt>
    <dgm:pt modelId="{32519BB8-F205-4D68-B7E6-49B03C5A069F}" type="pres">
      <dgm:prSet presAssocID="{0481A987-C37C-4800-AA37-D74CA17ABE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328284-2528-489B-9282-94A9C271F241}" type="pres">
      <dgm:prSet presAssocID="{C8388520-957B-42FC-B2FA-ED7424D2713A}" presName="vertOne" presStyleCnt="0"/>
      <dgm:spPr/>
    </dgm:pt>
    <dgm:pt modelId="{63AC00E8-D3D3-468E-8AF2-D9C413DFE390}" type="pres">
      <dgm:prSet presAssocID="{C8388520-957B-42FC-B2FA-ED7424D2713A}" presName="txOne" presStyleLbl="node0" presStyleIdx="0" presStyleCnt="1" custLinFactNeighborX="2277" custLinFactNeighborY="-480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CB9951-7CA6-41A6-A0B3-8BCB64A36C6E}" type="pres">
      <dgm:prSet presAssocID="{C8388520-957B-42FC-B2FA-ED7424D2713A}" presName="parTransOne" presStyleCnt="0"/>
      <dgm:spPr/>
    </dgm:pt>
    <dgm:pt modelId="{1604B4C0-A198-464C-A559-15CD9545CC6B}" type="pres">
      <dgm:prSet presAssocID="{C8388520-957B-42FC-B2FA-ED7424D2713A}" presName="horzOne" presStyleCnt="0"/>
      <dgm:spPr/>
    </dgm:pt>
    <dgm:pt modelId="{DA23522A-DF9A-4930-8C1C-1E544F3B6418}" type="pres">
      <dgm:prSet presAssocID="{E72C1E0D-B5FB-47E0-81A6-FC316DDBC931}" presName="vertTwo" presStyleCnt="0"/>
      <dgm:spPr/>
    </dgm:pt>
    <dgm:pt modelId="{D15CC06B-B9DE-40A6-B5E7-9EF170482C75}" type="pres">
      <dgm:prSet presAssocID="{E72C1E0D-B5FB-47E0-81A6-FC316DDBC931}" presName="txTwo" presStyleLbl="node2" presStyleIdx="0" presStyleCnt="4" custScaleX="608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5CEAFA-4F44-4948-8A20-CB867530BD24}" type="pres">
      <dgm:prSet presAssocID="{E72C1E0D-B5FB-47E0-81A6-FC316DDBC931}" presName="parTransTwo" presStyleCnt="0"/>
      <dgm:spPr/>
    </dgm:pt>
    <dgm:pt modelId="{483FED7A-DC6A-4F1A-A33E-87BDA943A02C}" type="pres">
      <dgm:prSet presAssocID="{E72C1E0D-B5FB-47E0-81A6-FC316DDBC931}" presName="horzTwo" presStyleCnt="0"/>
      <dgm:spPr/>
    </dgm:pt>
    <dgm:pt modelId="{511594E7-7E6B-4579-B5E2-CDAC252C52E8}" type="pres">
      <dgm:prSet presAssocID="{CFEC102F-54D2-4F7F-A893-1BB9A24818C6}" presName="vertThree" presStyleCnt="0"/>
      <dgm:spPr/>
    </dgm:pt>
    <dgm:pt modelId="{6B8FB92B-6508-4109-B6AE-775A880F8158}" type="pres">
      <dgm:prSet presAssocID="{CFEC102F-54D2-4F7F-A893-1BB9A24818C6}" presName="txThree" presStyleLbl="node3" presStyleIdx="0" presStyleCnt="4" custScaleX="181306" custLinFactNeighborX="59289" custLinFactNeighborY="9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5FEE02-21A4-4169-8CE3-2CEDFB73AB8E}" type="pres">
      <dgm:prSet presAssocID="{CFEC102F-54D2-4F7F-A893-1BB9A24818C6}" presName="horzThree" presStyleCnt="0"/>
      <dgm:spPr/>
    </dgm:pt>
    <dgm:pt modelId="{1367746E-0C14-4C5F-81F3-6F292D8ED5DB}" type="pres">
      <dgm:prSet presAssocID="{5F790AFC-AA10-4973-8D9C-B4111C78BC79}" presName="sibSpaceThree" presStyleCnt="0"/>
      <dgm:spPr/>
    </dgm:pt>
    <dgm:pt modelId="{0A6678E0-05CE-4503-BCA4-3935F11CEFDD}" type="pres">
      <dgm:prSet presAssocID="{6934FA11-B592-4A00-A8F7-DDA3DFB2FF64}" presName="vertThree" presStyleCnt="0"/>
      <dgm:spPr/>
    </dgm:pt>
    <dgm:pt modelId="{7B3396F1-2A3C-41A7-B77A-BBC3FBC3C415}" type="pres">
      <dgm:prSet presAssocID="{6934FA11-B592-4A00-A8F7-DDA3DFB2FF64}" presName="txThree" presStyleLbl="node3" presStyleIdx="1" presStyleCnt="4" custScaleX="191760" custLinFactX="35448" custLinFactNeighborX="100000" custLinFactNeighborY="-41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C7FD3B-F642-4B74-97FB-1ADBC44B01A2}" type="pres">
      <dgm:prSet presAssocID="{6934FA11-B592-4A00-A8F7-DDA3DFB2FF64}" presName="horzThree" presStyleCnt="0"/>
      <dgm:spPr/>
    </dgm:pt>
    <dgm:pt modelId="{03AEEF41-B5A4-48F6-B3FE-AE5F10EBE401}" type="pres">
      <dgm:prSet presAssocID="{85DCD935-A660-4C90-8841-38BCC1D75DD4}" presName="sibSpaceTwo" presStyleCnt="0"/>
      <dgm:spPr/>
    </dgm:pt>
    <dgm:pt modelId="{225050DF-CC74-4203-9F82-67740D409DD9}" type="pres">
      <dgm:prSet presAssocID="{875E87F8-E627-4122-B233-62D8FC875CEF}" presName="vertTwo" presStyleCnt="0"/>
      <dgm:spPr/>
    </dgm:pt>
    <dgm:pt modelId="{6487971B-DB2A-4EE9-BDD2-98404571DC9A}" type="pres">
      <dgm:prSet presAssocID="{875E87F8-E627-4122-B233-62D8FC875CEF}" presName="txTwo" presStyleLbl="node2" presStyleIdx="1" presStyleCnt="4" custScaleX="58727" custLinFactNeighborX="-30274" custLinFactNeighborY="3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7FDF40-533A-4948-A649-7D73FEC3C114}" type="pres">
      <dgm:prSet presAssocID="{875E87F8-E627-4122-B233-62D8FC875CEF}" presName="parTransTwo" presStyleCnt="0"/>
      <dgm:spPr/>
    </dgm:pt>
    <dgm:pt modelId="{AAF7C4F0-4463-4CD2-B10A-7EFFB2500953}" type="pres">
      <dgm:prSet presAssocID="{875E87F8-E627-4122-B233-62D8FC875CEF}" presName="horzTwo" presStyleCnt="0"/>
      <dgm:spPr/>
    </dgm:pt>
    <dgm:pt modelId="{F20D88FF-A88D-4A53-B6DB-2711DBE7C7E1}" type="pres">
      <dgm:prSet presAssocID="{0EB72E80-E679-441D-A165-6C72CDE09CFF}" presName="vertThree" presStyleCnt="0"/>
      <dgm:spPr/>
    </dgm:pt>
    <dgm:pt modelId="{91AC3A74-C10E-4461-A87E-4820E83AD965}" type="pres">
      <dgm:prSet presAssocID="{0EB72E80-E679-441D-A165-6C72CDE09CFF}" presName="txThree" presStyleLbl="node3" presStyleIdx="2" presStyleCnt="4" custScaleX="230310" custLinFactX="100000" custLinFactNeighborX="112607" custLinFactNeighborY="9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B4F012-365C-4605-A20E-14D148381996}" type="pres">
      <dgm:prSet presAssocID="{0EB72E80-E679-441D-A165-6C72CDE09CFF}" presName="horzThree" presStyleCnt="0"/>
      <dgm:spPr/>
    </dgm:pt>
    <dgm:pt modelId="{E3371FAC-567A-4654-9CB6-7ED292DE9660}" type="pres">
      <dgm:prSet presAssocID="{9B31950A-1C89-4CC0-A2FA-61E8F82A31C1}" presName="sibSpaceThree" presStyleCnt="0"/>
      <dgm:spPr/>
    </dgm:pt>
    <dgm:pt modelId="{E47E06CA-CAD9-491D-9786-EC36CC4360D5}" type="pres">
      <dgm:prSet presAssocID="{B3A3BFDD-1FCD-46CC-820F-9D5A01001467}" presName="vertThree" presStyleCnt="0"/>
      <dgm:spPr/>
    </dgm:pt>
    <dgm:pt modelId="{F5F89223-5A1F-4BF4-855B-AECB2FC4EA79}" type="pres">
      <dgm:prSet presAssocID="{B3A3BFDD-1FCD-46CC-820F-9D5A01001467}" presName="txThree" presStyleLbl="node3" presStyleIdx="3" presStyleCnt="4" custScaleX="283437" custLinFactX="100000" custLinFactNeighborX="187452" custLinFactNeighborY="-41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3C8F0B-E286-4C18-98DF-F347C24F3AAB}" type="pres">
      <dgm:prSet presAssocID="{B3A3BFDD-1FCD-46CC-820F-9D5A01001467}" presName="horzThree" presStyleCnt="0"/>
      <dgm:spPr/>
    </dgm:pt>
    <dgm:pt modelId="{29013760-B44D-4C4D-B2CE-CD42DAEA3A97}" type="pres">
      <dgm:prSet presAssocID="{C09EC890-453B-42AE-9539-D3B515BFA865}" presName="sibSpaceTwo" presStyleCnt="0"/>
      <dgm:spPr/>
    </dgm:pt>
    <dgm:pt modelId="{A01E9214-AA6D-494F-B147-598E2827240A}" type="pres">
      <dgm:prSet presAssocID="{B8381D07-559E-4501-A751-34AD9FC29481}" presName="vertTwo" presStyleCnt="0"/>
      <dgm:spPr/>
    </dgm:pt>
    <dgm:pt modelId="{9C7AEA10-939D-4FFF-9200-D6F9EC7CB122}" type="pres">
      <dgm:prSet presAssocID="{B8381D07-559E-4501-A751-34AD9FC29481}" presName="txTwo" presStyleLbl="node2" presStyleIdx="2" presStyleCnt="4" custScaleX="196453" custLinFactX="-32478" custLinFactNeighborX="-100000" custLinFactNeighborY="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AC6C5C-3234-4020-89B4-D1314A0C6045}" type="pres">
      <dgm:prSet presAssocID="{B8381D07-559E-4501-A751-34AD9FC29481}" presName="horzTwo" presStyleCnt="0"/>
      <dgm:spPr/>
    </dgm:pt>
    <dgm:pt modelId="{53C4D3FA-86C1-4744-B8B3-3EB3DE947C7F}" type="pres">
      <dgm:prSet presAssocID="{E53EAC28-1A73-41CD-8E81-5BE77D8BC6C6}" presName="sibSpaceTwo" presStyleCnt="0"/>
      <dgm:spPr/>
    </dgm:pt>
    <dgm:pt modelId="{0E6AC08D-9A35-4C11-B3D6-AE54ED3DD04C}" type="pres">
      <dgm:prSet presAssocID="{6C079247-90C3-44BA-B358-5403FD90F714}" presName="vertTwo" presStyleCnt="0"/>
      <dgm:spPr/>
    </dgm:pt>
    <dgm:pt modelId="{FB4C7041-5E35-415E-B04E-0C4D4DBDA27B}" type="pres">
      <dgm:prSet presAssocID="{6C079247-90C3-44BA-B358-5403FD90F714}" presName="txTwo" presStyleLbl="node2" presStyleIdx="3" presStyleCnt="4" custScaleX="205729" custLinFactNeighborX="-72291" custLinFactNeighborY="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290AA3-8540-42DD-9205-268417F5BDBD}" type="pres">
      <dgm:prSet presAssocID="{6C079247-90C3-44BA-B358-5403FD90F714}" presName="horzTwo" presStyleCnt="0"/>
      <dgm:spPr/>
    </dgm:pt>
  </dgm:ptLst>
  <dgm:cxnLst>
    <dgm:cxn modelId="{11DFC0AF-30E3-4DD4-BE5A-905BF1BD2A3E}" srcId="{875E87F8-E627-4122-B233-62D8FC875CEF}" destId="{0EB72E80-E679-441D-A165-6C72CDE09CFF}" srcOrd="0" destOrd="0" parTransId="{B6D5DA43-2D65-48CA-8C82-1BB9057DC7EE}" sibTransId="{9B31950A-1C89-4CC0-A2FA-61E8F82A31C1}"/>
    <dgm:cxn modelId="{CC1FB30B-0D03-4885-AF93-59E4E16FF63C}" type="presOf" srcId="{E72C1E0D-B5FB-47E0-81A6-FC316DDBC931}" destId="{D15CC06B-B9DE-40A6-B5E7-9EF170482C75}" srcOrd="0" destOrd="0" presId="urn:microsoft.com/office/officeart/2005/8/layout/hierarchy4"/>
    <dgm:cxn modelId="{D21822BF-FB88-4C47-9BB3-9400BC4789C3}" type="presOf" srcId="{C8388520-957B-42FC-B2FA-ED7424D2713A}" destId="{63AC00E8-D3D3-468E-8AF2-D9C413DFE390}" srcOrd="0" destOrd="0" presId="urn:microsoft.com/office/officeart/2005/8/layout/hierarchy4"/>
    <dgm:cxn modelId="{8912B25C-E441-48CC-8353-B4A5A6A9E30C}" type="presOf" srcId="{6934FA11-B592-4A00-A8F7-DDA3DFB2FF64}" destId="{7B3396F1-2A3C-41A7-B77A-BBC3FBC3C415}" srcOrd="0" destOrd="0" presId="urn:microsoft.com/office/officeart/2005/8/layout/hierarchy4"/>
    <dgm:cxn modelId="{66B61A3D-D952-4438-90FC-932A4BCBB980}" type="presOf" srcId="{CFEC102F-54D2-4F7F-A893-1BB9A24818C6}" destId="{6B8FB92B-6508-4109-B6AE-775A880F8158}" srcOrd="0" destOrd="0" presId="urn:microsoft.com/office/officeart/2005/8/layout/hierarchy4"/>
    <dgm:cxn modelId="{2BF71EEE-38EF-4DC6-83BF-EDA07D69A7BC}" srcId="{E72C1E0D-B5FB-47E0-81A6-FC316DDBC931}" destId="{6934FA11-B592-4A00-A8F7-DDA3DFB2FF64}" srcOrd="1" destOrd="0" parTransId="{E62B86F6-6322-4ACB-8FBF-F40321F6CE7F}" sibTransId="{47ABE85F-F162-4ADB-803F-98E32FB6B65B}"/>
    <dgm:cxn modelId="{3714BE2B-F3B3-4511-B328-2ED80B71DEDD}" srcId="{C8388520-957B-42FC-B2FA-ED7424D2713A}" destId="{875E87F8-E627-4122-B233-62D8FC875CEF}" srcOrd="1" destOrd="0" parTransId="{984F626F-F348-4683-AF45-78C6A3C1851D}" sibTransId="{C09EC890-453B-42AE-9539-D3B515BFA865}"/>
    <dgm:cxn modelId="{855D1696-6747-4F75-A40C-FE8182AAF4C9}" type="presOf" srcId="{0EB72E80-E679-441D-A165-6C72CDE09CFF}" destId="{91AC3A74-C10E-4461-A87E-4820E83AD965}" srcOrd="0" destOrd="0" presId="urn:microsoft.com/office/officeart/2005/8/layout/hierarchy4"/>
    <dgm:cxn modelId="{FF9417B0-71A5-473E-B050-68517230C11B}" srcId="{0481A987-C37C-4800-AA37-D74CA17ABE8A}" destId="{C8388520-957B-42FC-B2FA-ED7424D2713A}" srcOrd="0" destOrd="0" parTransId="{484371AA-0503-4709-B1B4-1C0ADC666C0A}" sibTransId="{969C93BF-704D-4D38-85B7-01E3354093BF}"/>
    <dgm:cxn modelId="{05CF5FAB-9E11-4758-AEA1-F3901A7F2EB0}" srcId="{C8388520-957B-42FC-B2FA-ED7424D2713A}" destId="{B8381D07-559E-4501-A751-34AD9FC29481}" srcOrd="2" destOrd="0" parTransId="{54945269-ACDC-4BB8-B6D7-73BE35966D20}" sibTransId="{E53EAC28-1A73-41CD-8E81-5BE77D8BC6C6}"/>
    <dgm:cxn modelId="{5A74227D-867B-4262-9AEE-E9373C29E714}" type="presOf" srcId="{0481A987-C37C-4800-AA37-D74CA17ABE8A}" destId="{32519BB8-F205-4D68-B7E6-49B03C5A069F}" srcOrd="0" destOrd="0" presId="urn:microsoft.com/office/officeart/2005/8/layout/hierarchy4"/>
    <dgm:cxn modelId="{95119818-F6F0-4009-8C51-72F6C0C46354}" srcId="{875E87F8-E627-4122-B233-62D8FC875CEF}" destId="{B3A3BFDD-1FCD-46CC-820F-9D5A01001467}" srcOrd="1" destOrd="0" parTransId="{435C0157-D98D-44AA-9A98-ACE9530687A9}" sibTransId="{AB4CA9CC-8514-4EEB-B6A7-ADCA34F45519}"/>
    <dgm:cxn modelId="{461F228B-A408-4C94-94FA-F1BD15D05A89}" srcId="{C8388520-957B-42FC-B2FA-ED7424D2713A}" destId="{E72C1E0D-B5FB-47E0-81A6-FC316DDBC931}" srcOrd="0" destOrd="0" parTransId="{B291B66F-C0EB-4F63-8BC1-AB2A81092697}" sibTransId="{85DCD935-A660-4C90-8841-38BCC1D75DD4}"/>
    <dgm:cxn modelId="{E81A368E-51ED-4D59-A7DE-74C67F8E0BAE}" type="presOf" srcId="{6C079247-90C3-44BA-B358-5403FD90F714}" destId="{FB4C7041-5E35-415E-B04E-0C4D4DBDA27B}" srcOrd="0" destOrd="0" presId="urn:microsoft.com/office/officeart/2005/8/layout/hierarchy4"/>
    <dgm:cxn modelId="{D13B7202-031E-4390-8D3C-3254F2761990}" type="presOf" srcId="{B3A3BFDD-1FCD-46CC-820F-9D5A01001467}" destId="{F5F89223-5A1F-4BF4-855B-AECB2FC4EA79}" srcOrd="0" destOrd="0" presId="urn:microsoft.com/office/officeart/2005/8/layout/hierarchy4"/>
    <dgm:cxn modelId="{2EF0EE24-F583-44C6-B63D-8117E3059006}" srcId="{E72C1E0D-B5FB-47E0-81A6-FC316DDBC931}" destId="{CFEC102F-54D2-4F7F-A893-1BB9A24818C6}" srcOrd="0" destOrd="0" parTransId="{C27FE69A-7F0B-4872-999A-27E298E2EF7C}" sibTransId="{5F790AFC-AA10-4973-8D9C-B4111C78BC79}"/>
    <dgm:cxn modelId="{F81E79F9-32EB-4486-9BED-1C425C8FC533}" type="presOf" srcId="{875E87F8-E627-4122-B233-62D8FC875CEF}" destId="{6487971B-DB2A-4EE9-BDD2-98404571DC9A}" srcOrd="0" destOrd="0" presId="urn:microsoft.com/office/officeart/2005/8/layout/hierarchy4"/>
    <dgm:cxn modelId="{0A1482FD-F662-4618-890C-E0FF36334A06}" type="presOf" srcId="{B8381D07-559E-4501-A751-34AD9FC29481}" destId="{9C7AEA10-939D-4FFF-9200-D6F9EC7CB122}" srcOrd="0" destOrd="0" presId="urn:microsoft.com/office/officeart/2005/8/layout/hierarchy4"/>
    <dgm:cxn modelId="{73E982B3-7DFA-4555-9507-830D1B25BDF8}" srcId="{C8388520-957B-42FC-B2FA-ED7424D2713A}" destId="{6C079247-90C3-44BA-B358-5403FD90F714}" srcOrd="3" destOrd="0" parTransId="{3389B040-69D0-4C63-95CB-FCDE350514E2}" sibTransId="{C491FAC3-7661-4804-8B61-2AE138C37D34}"/>
    <dgm:cxn modelId="{D5191977-0B2E-433C-A88D-71A4B7CF9A5B}" type="presParOf" srcId="{32519BB8-F205-4D68-B7E6-49B03C5A069F}" destId="{D2328284-2528-489B-9282-94A9C271F241}" srcOrd="0" destOrd="0" presId="urn:microsoft.com/office/officeart/2005/8/layout/hierarchy4"/>
    <dgm:cxn modelId="{1B5AEC65-4D5E-4C74-87BB-F766A7780AA1}" type="presParOf" srcId="{D2328284-2528-489B-9282-94A9C271F241}" destId="{63AC00E8-D3D3-468E-8AF2-D9C413DFE390}" srcOrd="0" destOrd="0" presId="urn:microsoft.com/office/officeart/2005/8/layout/hierarchy4"/>
    <dgm:cxn modelId="{A22B88EA-22E1-43DB-AD01-1DB3F2911BAE}" type="presParOf" srcId="{D2328284-2528-489B-9282-94A9C271F241}" destId="{29CB9951-7CA6-41A6-A0B3-8BCB64A36C6E}" srcOrd="1" destOrd="0" presId="urn:microsoft.com/office/officeart/2005/8/layout/hierarchy4"/>
    <dgm:cxn modelId="{654CAB0C-C6A5-46B2-A659-1FB4E4ACBC36}" type="presParOf" srcId="{D2328284-2528-489B-9282-94A9C271F241}" destId="{1604B4C0-A198-464C-A559-15CD9545CC6B}" srcOrd="2" destOrd="0" presId="urn:microsoft.com/office/officeart/2005/8/layout/hierarchy4"/>
    <dgm:cxn modelId="{19BA86C0-305D-4212-951D-1280F69ECA74}" type="presParOf" srcId="{1604B4C0-A198-464C-A559-15CD9545CC6B}" destId="{DA23522A-DF9A-4930-8C1C-1E544F3B6418}" srcOrd="0" destOrd="0" presId="urn:microsoft.com/office/officeart/2005/8/layout/hierarchy4"/>
    <dgm:cxn modelId="{8B41BC9C-7D8E-4069-BAC1-976648A0BF02}" type="presParOf" srcId="{DA23522A-DF9A-4930-8C1C-1E544F3B6418}" destId="{D15CC06B-B9DE-40A6-B5E7-9EF170482C75}" srcOrd="0" destOrd="0" presId="urn:microsoft.com/office/officeart/2005/8/layout/hierarchy4"/>
    <dgm:cxn modelId="{3A949DB2-ABE5-43EC-982C-DEAEEBCEB877}" type="presParOf" srcId="{DA23522A-DF9A-4930-8C1C-1E544F3B6418}" destId="{475CEAFA-4F44-4948-8A20-CB867530BD24}" srcOrd="1" destOrd="0" presId="urn:microsoft.com/office/officeart/2005/8/layout/hierarchy4"/>
    <dgm:cxn modelId="{B5F04850-2FD2-4AD1-B41A-D83910D75806}" type="presParOf" srcId="{DA23522A-DF9A-4930-8C1C-1E544F3B6418}" destId="{483FED7A-DC6A-4F1A-A33E-87BDA943A02C}" srcOrd="2" destOrd="0" presId="urn:microsoft.com/office/officeart/2005/8/layout/hierarchy4"/>
    <dgm:cxn modelId="{7B0A97A9-1970-4B54-9532-5F0568E6ADD9}" type="presParOf" srcId="{483FED7A-DC6A-4F1A-A33E-87BDA943A02C}" destId="{511594E7-7E6B-4579-B5E2-CDAC252C52E8}" srcOrd="0" destOrd="0" presId="urn:microsoft.com/office/officeart/2005/8/layout/hierarchy4"/>
    <dgm:cxn modelId="{28414DCD-F29D-46B2-B236-391A462E5040}" type="presParOf" srcId="{511594E7-7E6B-4579-B5E2-CDAC252C52E8}" destId="{6B8FB92B-6508-4109-B6AE-775A880F8158}" srcOrd="0" destOrd="0" presId="urn:microsoft.com/office/officeart/2005/8/layout/hierarchy4"/>
    <dgm:cxn modelId="{5E5C9362-A1AF-4D28-A95B-66BF40F3EE4C}" type="presParOf" srcId="{511594E7-7E6B-4579-B5E2-CDAC252C52E8}" destId="{545FEE02-21A4-4169-8CE3-2CEDFB73AB8E}" srcOrd="1" destOrd="0" presId="urn:microsoft.com/office/officeart/2005/8/layout/hierarchy4"/>
    <dgm:cxn modelId="{8D8E1DC1-EF2B-439D-8C4A-CF3FC71E9E03}" type="presParOf" srcId="{483FED7A-DC6A-4F1A-A33E-87BDA943A02C}" destId="{1367746E-0C14-4C5F-81F3-6F292D8ED5DB}" srcOrd="1" destOrd="0" presId="urn:microsoft.com/office/officeart/2005/8/layout/hierarchy4"/>
    <dgm:cxn modelId="{8043C9B6-42A2-4DD1-8D0F-BE5B52D91AA5}" type="presParOf" srcId="{483FED7A-DC6A-4F1A-A33E-87BDA943A02C}" destId="{0A6678E0-05CE-4503-BCA4-3935F11CEFDD}" srcOrd="2" destOrd="0" presId="urn:microsoft.com/office/officeart/2005/8/layout/hierarchy4"/>
    <dgm:cxn modelId="{750A0D6E-2FE4-475E-94A8-87F6077D1A1E}" type="presParOf" srcId="{0A6678E0-05CE-4503-BCA4-3935F11CEFDD}" destId="{7B3396F1-2A3C-41A7-B77A-BBC3FBC3C415}" srcOrd="0" destOrd="0" presId="urn:microsoft.com/office/officeart/2005/8/layout/hierarchy4"/>
    <dgm:cxn modelId="{BA733703-80AF-46C8-99BC-94B5B2361E43}" type="presParOf" srcId="{0A6678E0-05CE-4503-BCA4-3935F11CEFDD}" destId="{86C7FD3B-F642-4B74-97FB-1ADBC44B01A2}" srcOrd="1" destOrd="0" presId="urn:microsoft.com/office/officeart/2005/8/layout/hierarchy4"/>
    <dgm:cxn modelId="{00D30B28-4468-41C4-A721-7F55946EC3D8}" type="presParOf" srcId="{1604B4C0-A198-464C-A559-15CD9545CC6B}" destId="{03AEEF41-B5A4-48F6-B3FE-AE5F10EBE401}" srcOrd="1" destOrd="0" presId="urn:microsoft.com/office/officeart/2005/8/layout/hierarchy4"/>
    <dgm:cxn modelId="{229EAE72-AF5A-4F47-AEC1-32279C92662A}" type="presParOf" srcId="{1604B4C0-A198-464C-A559-15CD9545CC6B}" destId="{225050DF-CC74-4203-9F82-67740D409DD9}" srcOrd="2" destOrd="0" presId="urn:microsoft.com/office/officeart/2005/8/layout/hierarchy4"/>
    <dgm:cxn modelId="{2FC0996A-F608-4B17-84AB-9C588990B748}" type="presParOf" srcId="{225050DF-CC74-4203-9F82-67740D409DD9}" destId="{6487971B-DB2A-4EE9-BDD2-98404571DC9A}" srcOrd="0" destOrd="0" presId="urn:microsoft.com/office/officeart/2005/8/layout/hierarchy4"/>
    <dgm:cxn modelId="{B853AD6D-830E-4A6C-B2D9-21664A2C1F9F}" type="presParOf" srcId="{225050DF-CC74-4203-9F82-67740D409DD9}" destId="{587FDF40-533A-4948-A649-7D73FEC3C114}" srcOrd="1" destOrd="0" presId="urn:microsoft.com/office/officeart/2005/8/layout/hierarchy4"/>
    <dgm:cxn modelId="{0879AFB4-47F3-4C75-9877-A0A4F493F5B2}" type="presParOf" srcId="{225050DF-CC74-4203-9F82-67740D409DD9}" destId="{AAF7C4F0-4463-4CD2-B10A-7EFFB2500953}" srcOrd="2" destOrd="0" presId="urn:microsoft.com/office/officeart/2005/8/layout/hierarchy4"/>
    <dgm:cxn modelId="{21A85F62-8C54-4F15-822F-28CE4B4F7761}" type="presParOf" srcId="{AAF7C4F0-4463-4CD2-B10A-7EFFB2500953}" destId="{F20D88FF-A88D-4A53-B6DB-2711DBE7C7E1}" srcOrd="0" destOrd="0" presId="urn:microsoft.com/office/officeart/2005/8/layout/hierarchy4"/>
    <dgm:cxn modelId="{5674CAEF-C5BB-4844-8545-F8341DAF396B}" type="presParOf" srcId="{F20D88FF-A88D-4A53-B6DB-2711DBE7C7E1}" destId="{91AC3A74-C10E-4461-A87E-4820E83AD965}" srcOrd="0" destOrd="0" presId="urn:microsoft.com/office/officeart/2005/8/layout/hierarchy4"/>
    <dgm:cxn modelId="{838A9874-8171-4F77-8686-79604803EFCE}" type="presParOf" srcId="{F20D88FF-A88D-4A53-B6DB-2711DBE7C7E1}" destId="{7FB4F012-365C-4605-A20E-14D148381996}" srcOrd="1" destOrd="0" presId="urn:microsoft.com/office/officeart/2005/8/layout/hierarchy4"/>
    <dgm:cxn modelId="{AA497520-B8C6-484B-B5EA-C1627EA8ED5D}" type="presParOf" srcId="{AAF7C4F0-4463-4CD2-B10A-7EFFB2500953}" destId="{E3371FAC-567A-4654-9CB6-7ED292DE9660}" srcOrd="1" destOrd="0" presId="urn:microsoft.com/office/officeart/2005/8/layout/hierarchy4"/>
    <dgm:cxn modelId="{3309A58D-06DE-4CE3-9B24-4FFFD7CE004C}" type="presParOf" srcId="{AAF7C4F0-4463-4CD2-B10A-7EFFB2500953}" destId="{E47E06CA-CAD9-491D-9786-EC36CC4360D5}" srcOrd="2" destOrd="0" presId="urn:microsoft.com/office/officeart/2005/8/layout/hierarchy4"/>
    <dgm:cxn modelId="{1A9FAACB-C15B-4CCC-8985-36DD9F9B7038}" type="presParOf" srcId="{E47E06CA-CAD9-491D-9786-EC36CC4360D5}" destId="{F5F89223-5A1F-4BF4-855B-AECB2FC4EA79}" srcOrd="0" destOrd="0" presId="urn:microsoft.com/office/officeart/2005/8/layout/hierarchy4"/>
    <dgm:cxn modelId="{EFA20D18-0919-45C6-9571-08B812BFC82F}" type="presParOf" srcId="{E47E06CA-CAD9-491D-9786-EC36CC4360D5}" destId="{CA3C8F0B-E286-4C18-98DF-F347C24F3AAB}" srcOrd="1" destOrd="0" presId="urn:microsoft.com/office/officeart/2005/8/layout/hierarchy4"/>
    <dgm:cxn modelId="{4D1E48E2-1E4B-4389-8B49-879969DBE76C}" type="presParOf" srcId="{1604B4C0-A198-464C-A559-15CD9545CC6B}" destId="{29013760-B44D-4C4D-B2CE-CD42DAEA3A97}" srcOrd="3" destOrd="0" presId="urn:microsoft.com/office/officeart/2005/8/layout/hierarchy4"/>
    <dgm:cxn modelId="{ACA76B38-2BA6-4911-ACBF-A157B9D5A929}" type="presParOf" srcId="{1604B4C0-A198-464C-A559-15CD9545CC6B}" destId="{A01E9214-AA6D-494F-B147-598E2827240A}" srcOrd="4" destOrd="0" presId="urn:microsoft.com/office/officeart/2005/8/layout/hierarchy4"/>
    <dgm:cxn modelId="{84262C08-D715-4CD1-B35B-DB47A2AAA309}" type="presParOf" srcId="{A01E9214-AA6D-494F-B147-598E2827240A}" destId="{9C7AEA10-939D-4FFF-9200-D6F9EC7CB122}" srcOrd="0" destOrd="0" presId="urn:microsoft.com/office/officeart/2005/8/layout/hierarchy4"/>
    <dgm:cxn modelId="{8CDE6970-E4BC-4BC8-BE51-3F842C19E4AD}" type="presParOf" srcId="{A01E9214-AA6D-494F-B147-598E2827240A}" destId="{41AC6C5C-3234-4020-89B4-D1314A0C6045}" srcOrd="1" destOrd="0" presId="urn:microsoft.com/office/officeart/2005/8/layout/hierarchy4"/>
    <dgm:cxn modelId="{6A98B967-348A-428B-B1F5-5ADA7407F01F}" type="presParOf" srcId="{1604B4C0-A198-464C-A559-15CD9545CC6B}" destId="{53C4D3FA-86C1-4744-B8B3-3EB3DE947C7F}" srcOrd="5" destOrd="0" presId="urn:microsoft.com/office/officeart/2005/8/layout/hierarchy4"/>
    <dgm:cxn modelId="{C6CF7619-C111-4DEB-BC76-12961DE9DE2F}" type="presParOf" srcId="{1604B4C0-A198-464C-A559-15CD9545CC6B}" destId="{0E6AC08D-9A35-4C11-B3D6-AE54ED3DD04C}" srcOrd="6" destOrd="0" presId="urn:microsoft.com/office/officeart/2005/8/layout/hierarchy4"/>
    <dgm:cxn modelId="{90E05861-191B-48DC-8D5C-4DB493909E3D}" type="presParOf" srcId="{0E6AC08D-9A35-4C11-B3D6-AE54ED3DD04C}" destId="{FB4C7041-5E35-415E-B04E-0C4D4DBDA27B}" srcOrd="0" destOrd="0" presId="urn:microsoft.com/office/officeart/2005/8/layout/hierarchy4"/>
    <dgm:cxn modelId="{808FBE57-14F6-413B-ADE6-D830C2D64567}" type="presParOf" srcId="{0E6AC08D-9A35-4C11-B3D6-AE54ED3DD04C}" destId="{1E290AA3-8540-42DD-9205-268417F5BDBD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24756-8193-4AC9-AAE3-2BE04DDBADCC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A48DE-8D5A-478E-BBDF-F2EC809EB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A48DE-8D5A-478E-BBDF-F2EC809EB44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cover dir="u"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571536" y="2714620"/>
            <a:ext cx="9501254" cy="3786214"/>
          </a:xfrm>
        </p:spPr>
        <p:txBody>
          <a:bodyPr>
            <a:noAutofit/>
          </a:bodyPr>
          <a:lstStyle/>
          <a:p>
            <a:r>
              <a:rPr lang="ru-RU" sz="9600" i="1" dirty="0" smtClean="0">
                <a:solidFill>
                  <a:srgbClr val="FFC000"/>
                </a:solidFill>
                <a:latin typeface="Mistral" pitchFamily="66" charset="0"/>
              </a:rPr>
              <a:t>«Мыльные пузыри… из резины»</a:t>
            </a:r>
            <a:endParaRPr lang="ru-RU" sz="9600" i="1" dirty="0">
              <a:solidFill>
                <a:srgbClr val="FFC000"/>
              </a:solidFill>
              <a:latin typeface="Mistral" pitchFamily="66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 rot="20274175">
            <a:off x="2638456" y="3003334"/>
            <a:ext cx="944260" cy="918916"/>
          </a:xfrm>
          <a:prstGeom prst="wedgeEllipseCallou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5072066" y="5214950"/>
            <a:ext cx="428628" cy="326896"/>
          </a:xfrm>
          <a:prstGeom prst="wedgeEllipseCallou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1928794" y="4286256"/>
            <a:ext cx="1643074" cy="898400"/>
          </a:xfrm>
          <a:prstGeom prst="wedgeEllipseCallou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 rot="20462087">
            <a:off x="5304807" y="3080976"/>
            <a:ext cx="1090945" cy="929671"/>
          </a:xfrm>
          <a:prstGeom prst="wedgeEllipseCallou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>
            <a:off x="6215074" y="4286256"/>
            <a:ext cx="642942" cy="469772"/>
          </a:xfrm>
          <a:prstGeom prst="wedgeEllipseCallou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ьная выноска 9"/>
          <p:cNvSpPr/>
          <p:nvPr/>
        </p:nvSpPr>
        <p:spPr>
          <a:xfrm>
            <a:off x="4143372" y="4071942"/>
            <a:ext cx="914400" cy="612648"/>
          </a:xfrm>
          <a:prstGeom prst="wedgeEllipseCallou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 rot="19879422">
            <a:off x="1019576" y="3968009"/>
            <a:ext cx="914400" cy="612648"/>
          </a:xfrm>
          <a:prstGeom prst="wedgeEllipseCallou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ьная выноска 13"/>
          <p:cNvSpPr/>
          <p:nvPr/>
        </p:nvSpPr>
        <p:spPr>
          <a:xfrm>
            <a:off x="2857488" y="5357826"/>
            <a:ext cx="1285884" cy="898400"/>
          </a:xfrm>
          <a:prstGeom prst="wedgeEllipseCallou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285728"/>
            <a:ext cx="678657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92D050"/>
                </a:solidFill>
                <a:latin typeface="Mistral" pitchFamily="66" charset="0"/>
              </a:rPr>
              <a:t>Исследовательская работа</a:t>
            </a:r>
          </a:p>
          <a:p>
            <a:r>
              <a:rPr lang="ru-RU" sz="4000" i="1" dirty="0" smtClean="0">
                <a:solidFill>
                  <a:srgbClr val="92D050"/>
                </a:solidFill>
                <a:latin typeface="Mistral" pitchFamily="66" charset="0"/>
              </a:rPr>
              <a:t>ученика 3 класса Б</a:t>
            </a:r>
          </a:p>
          <a:p>
            <a:r>
              <a:rPr lang="ru-RU" sz="4000" i="1" dirty="0" smtClean="0">
                <a:solidFill>
                  <a:srgbClr val="92D050"/>
                </a:solidFill>
                <a:latin typeface="Mistral" pitchFamily="66" charset="0"/>
              </a:rPr>
              <a:t>   </a:t>
            </a:r>
            <a:r>
              <a:rPr lang="ru-RU" sz="5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itchFamily="66" charset="0"/>
              </a:rPr>
              <a:t>Бондаренко Даниила</a:t>
            </a:r>
            <a:endParaRPr lang="ru-RU" sz="5400" i="1" dirty="0">
              <a:solidFill>
                <a:schemeClr val="accent2">
                  <a:lumMod val="60000"/>
                  <a:lumOff val="40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>
    <p:cover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700"/>
                            </p:stCondLst>
                            <p:childTnLst>
                              <p:par>
                                <p:cTn id="22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7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539327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1800" dirty="0" smtClean="0"/>
              <a:t>Часто, когда нечего делать или на душе неспокойно, хочется чего-нибудь пожевать. </a:t>
            </a:r>
          </a:p>
          <a:p>
            <a:pPr>
              <a:lnSpc>
                <a:spcPct val="200000"/>
              </a:lnSpc>
            </a:pPr>
            <a:r>
              <a:rPr lang="ru-RU" sz="1800" dirty="0" smtClean="0"/>
              <a:t>Это — наше «наследство» от предков-животных: поглощение пищи для зверя означает, что в ближайшее время он не будет голодным. </a:t>
            </a:r>
          </a:p>
        </p:txBody>
      </p:sp>
      <p:pic>
        <p:nvPicPr>
          <p:cNvPr id="1027" name="Picture 3" descr="C:\Documents and Settings\Мама\Рабочий стол\g_080i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643446"/>
            <a:ext cx="1771650" cy="1971675"/>
          </a:xfrm>
          <a:prstGeom prst="rect">
            <a:avLst/>
          </a:prstGeom>
          <a:noFill/>
        </p:spPr>
      </p:pic>
      <p:pic>
        <p:nvPicPr>
          <p:cNvPr id="2" name="Picture 2" descr="C:\Documents and Settings\Мама\Рабочий стол\v_055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1771650" cy="1971675"/>
          </a:xfrm>
          <a:prstGeom prst="rect">
            <a:avLst/>
          </a:prstGeom>
          <a:noFill/>
        </p:spPr>
      </p:pic>
      <p:pic>
        <p:nvPicPr>
          <p:cNvPr id="1028" name="Picture 4" descr="C:\Documents and Settings\Мама\Рабочий стол\s_090i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071810"/>
            <a:ext cx="1771650" cy="1971675"/>
          </a:xfrm>
          <a:prstGeom prst="rect">
            <a:avLst/>
          </a:prstGeom>
          <a:noFill/>
        </p:spPr>
      </p:pic>
      <p:pic>
        <p:nvPicPr>
          <p:cNvPr id="1030" name="Picture 6" descr="C:\Documents and Settings\Мама\Рабочий стол\a_115i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1714488"/>
            <a:ext cx="1771650" cy="1971675"/>
          </a:xfrm>
          <a:prstGeom prst="rect">
            <a:avLst/>
          </a:prstGeom>
          <a:noFill/>
        </p:spPr>
      </p:pic>
      <p:graphicFrame>
        <p:nvGraphicFramePr>
          <p:cNvPr id="16" name="Схема 15"/>
          <p:cNvGraphicFramePr/>
          <p:nvPr/>
        </p:nvGraphicFramePr>
        <p:xfrm>
          <a:off x="428596" y="857232"/>
          <a:ext cx="6143668" cy="499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42910" y="5715016"/>
            <a:ext cx="4500594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Жевательная резинка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16" grpId="0">
        <p:bldAsOne/>
      </p:bldGraphic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466138" cy="1071570"/>
          </a:xfrm>
        </p:spPr>
        <p:txBody>
          <a:bodyPr>
            <a:noAutofit/>
          </a:bodyPr>
          <a:lstStyle/>
          <a:p>
            <a:pPr>
              <a:lnSpc>
                <a:spcPts val="7200"/>
              </a:lnSpc>
            </a:pPr>
            <a:r>
              <a:rPr lang="ru-RU" sz="4800" dirty="0" smtClean="0">
                <a:solidFill>
                  <a:srgbClr val="FFFF00"/>
                </a:solidFill>
                <a:latin typeface="Mistral" pitchFamily="66" charset="0"/>
              </a:rPr>
              <a:t/>
            </a:r>
            <a:br>
              <a:rPr lang="ru-RU" sz="4800" dirty="0" smtClean="0">
                <a:solidFill>
                  <a:srgbClr val="FFFF00"/>
                </a:solidFill>
                <a:latin typeface="Mistral" pitchFamily="66" charset="0"/>
              </a:rPr>
            </a:br>
            <a:r>
              <a:rPr lang="ru-RU" sz="6000" dirty="0" smtClean="0">
                <a:solidFill>
                  <a:srgbClr val="FFFF00"/>
                </a:solidFill>
                <a:latin typeface="Mistral" pitchFamily="66" charset="0"/>
              </a:rPr>
              <a:t>Миф 1-ый </a:t>
            </a:r>
            <a:endParaRPr lang="ru-RU" sz="6000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285720" y="1857364"/>
          <a:ext cx="8666163" cy="454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2" y="285728"/>
            <a:ext cx="8823618" cy="2643206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>
                <a:solidFill>
                  <a:srgbClr val="FFFF00"/>
                </a:solidFill>
                <a:latin typeface="Mistral" pitchFamily="66" charset="0"/>
              </a:rPr>
              <a:t>Миф 2-ой:</a:t>
            </a:r>
            <a:br>
              <a:rPr lang="ru-RU" sz="4800" dirty="0" smtClean="0">
                <a:solidFill>
                  <a:srgbClr val="FFFF00"/>
                </a:solidFill>
                <a:latin typeface="Mistral" pitchFamily="66" charset="0"/>
              </a:rPr>
            </a:br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дорогостоящие сорта  вполне безопасны.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/>
            </a:r>
            <a:b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</a:br>
            <a:endParaRPr lang="ru-RU" sz="4400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2933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ЗАПОМНИ!</a:t>
            </a:r>
          </a:p>
          <a:p>
            <a:r>
              <a:rPr lang="ru-RU" i="1" dirty="0" smtClean="0"/>
              <a:t>Если код: Е-121, Е-123, Е-240 –</a:t>
            </a:r>
          </a:p>
          <a:p>
            <a:r>
              <a:rPr lang="ru-RU" i="1" dirty="0" smtClean="0"/>
              <a:t>Жвачка слишком твёрдая –</a:t>
            </a:r>
          </a:p>
          <a:p>
            <a:r>
              <a:rPr lang="ru-RU" i="1" dirty="0" smtClean="0"/>
              <a:t>Жвачка ломкая –</a:t>
            </a:r>
          </a:p>
          <a:p>
            <a:pPr>
              <a:buNone/>
            </a:pPr>
            <a:r>
              <a:rPr lang="ru-RU" i="1" dirty="0" smtClean="0"/>
              <a:t>  </a:t>
            </a:r>
            <a:endParaRPr lang="ru-RU" dirty="0"/>
          </a:p>
        </p:txBody>
      </p:sp>
      <p:sp>
        <p:nvSpPr>
          <p:cNvPr id="5" name="Плюс 4"/>
          <p:cNvSpPr/>
          <p:nvPr/>
        </p:nvSpPr>
        <p:spPr>
          <a:xfrm rot="18676460">
            <a:off x="6617400" y="2902631"/>
            <a:ext cx="914400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люс 5"/>
          <p:cNvSpPr/>
          <p:nvPr/>
        </p:nvSpPr>
        <p:spPr>
          <a:xfrm rot="18676460">
            <a:off x="6045895" y="3402698"/>
            <a:ext cx="914400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 rot="18676460">
            <a:off x="3974194" y="3831326"/>
            <a:ext cx="914400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966394" cy="285752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Mistral" pitchFamily="66" charset="0"/>
              </a:rPr>
              <a:t>Миф 3-ий:</a:t>
            </a:r>
            <a:br>
              <a:rPr lang="ru-RU" sz="4800" dirty="0" smtClean="0">
                <a:solidFill>
                  <a:srgbClr val="FFFF00"/>
                </a:solidFill>
                <a:latin typeface="Mistral" pitchFamily="66" charset="0"/>
              </a:rPr>
            </a:br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очищает зубы, спасает их от кариеса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1026" name="Picture 2" descr="C:\Documents and Settings\Мама\Рабочий стол\06det035i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14554"/>
            <a:ext cx="2066925" cy="15430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2000240"/>
            <a:ext cx="5000628" cy="464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Кариес зубов — одно из самых распространенных заболеваний человека, проявляющееся образованием дефекта в эмали и дентине зубов. В начальной стадии грязно-серое шероховатое пятно, возможна боль от сладкого, кислого, холодного. Лечение: иссечение пораженных тканей и заполнение дефекта пломбой.</a:t>
            </a:r>
          </a:p>
        </p:txBody>
      </p:sp>
      <p:pic>
        <p:nvPicPr>
          <p:cNvPr id="1027" name="Picture 3" descr="C:\Documents and Settings\Мама\Рабочий стол\zub_ust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3157824" cy="2357454"/>
          </a:xfrm>
          <a:prstGeom prst="rect">
            <a:avLst/>
          </a:prstGeom>
          <a:noFill/>
        </p:spPr>
      </p:pic>
      <p:pic>
        <p:nvPicPr>
          <p:cNvPr id="1028" name="Picture 4" descr="C:\Documents and Settings\Мама\Рабочий стол\ba12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928934"/>
            <a:ext cx="1771650" cy="1971675"/>
          </a:xfrm>
          <a:prstGeom prst="rect">
            <a:avLst/>
          </a:prstGeom>
          <a:noFill/>
        </p:spPr>
      </p:pic>
      <p:sp>
        <p:nvSpPr>
          <p:cNvPr id="9" name="Выгнутая вверх стрелка 8"/>
          <p:cNvSpPr/>
          <p:nvPr/>
        </p:nvSpPr>
        <p:spPr>
          <a:xfrm rot="20526562">
            <a:off x="4449565" y="1617693"/>
            <a:ext cx="1959381" cy="9169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 rot="1626364">
            <a:off x="4687013" y="5349229"/>
            <a:ext cx="2201428" cy="1088776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0" name="Picture 6" descr="C:\Documents and Settings\Мама\Рабочий стол\zubi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500174"/>
            <a:ext cx="1771650" cy="1971675"/>
          </a:xfrm>
          <a:prstGeom prst="rect">
            <a:avLst/>
          </a:prstGeom>
          <a:noFill/>
        </p:spPr>
      </p:pic>
      <p:pic>
        <p:nvPicPr>
          <p:cNvPr id="1031" name="Picture 7" descr="C:\Documents and Settings\Мама\Рабочий стол\zub1i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4572008"/>
            <a:ext cx="2066925" cy="1543050"/>
          </a:xfrm>
          <a:prstGeom prst="rect">
            <a:avLst/>
          </a:prstGeom>
          <a:noFill/>
        </p:spPr>
      </p:pic>
      <p:pic>
        <p:nvPicPr>
          <p:cNvPr id="1032" name="Picture 8" descr="C:\Documents and Settings\Мама\Рабочий стол\ch05008i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4357694"/>
            <a:ext cx="1771650" cy="1971675"/>
          </a:xfrm>
          <a:prstGeom prst="rect">
            <a:avLst/>
          </a:prstGeom>
          <a:noFill/>
        </p:spPr>
      </p:pic>
      <p:sp>
        <p:nvSpPr>
          <p:cNvPr id="23" name="Выгнутая вверх стрелка 22"/>
          <p:cNvSpPr/>
          <p:nvPr/>
        </p:nvSpPr>
        <p:spPr>
          <a:xfrm rot="11363723">
            <a:off x="1207928" y="3445791"/>
            <a:ext cx="1857388" cy="891032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4" name="Picture 10" descr="C:\Documents and Settings\Мама\Рабочий стол\fruiti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2643182"/>
            <a:ext cx="2066925" cy="1543050"/>
          </a:xfrm>
          <a:prstGeom prst="rect">
            <a:avLst/>
          </a:prstGeom>
          <a:noFill/>
        </p:spPr>
      </p:pic>
      <p:pic>
        <p:nvPicPr>
          <p:cNvPr id="25" name="Picture 9" descr="C:\Documents and Settings\Мама\Рабочий стол\r003i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2357430"/>
            <a:ext cx="2066925" cy="1543050"/>
          </a:xfrm>
          <a:prstGeom prst="rect">
            <a:avLst/>
          </a:prstGeom>
          <a:noFill/>
        </p:spPr>
      </p:pic>
      <p:sp>
        <p:nvSpPr>
          <p:cNvPr id="26" name="Выгнутая вверх стрелка 25"/>
          <p:cNvSpPr/>
          <p:nvPr/>
        </p:nvSpPr>
        <p:spPr>
          <a:xfrm rot="8220544">
            <a:off x="2549823" y="5396177"/>
            <a:ext cx="1959381" cy="9169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  <p:bldP spid="9" grpId="0" animBg="1"/>
      <p:bldP spid="10" grpId="0" animBg="1"/>
      <p:bldP spid="23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85720" y="2571744"/>
            <a:ext cx="8466138" cy="207170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Mistral" pitchFamily="66" charset="0"/>
              </a:rPr>
              <a:t/>
            </a:r>
            <a:br>
              <a:rPr lang="ru-RU" sz="4800" dirty="0" smtClean="0">
                <a:solidFill>
                  <a:srgbClr val="FFFF00"/>
                </a:solidFill>
                <a:latin typeface="Mistral" pitchFamily="66" charset="0"/>
              </a:rPr>
            </a:br>
            <a:r>
              <a:rPr lang="ru-RU" sz="4800" dirty="0" smtClean="0">
                <a:solidFill>
                  <a:srgbClr val="FFFF00"/>
                </a:solidFill>
                <a:latin typeface="Mistral" pitchFamily="66" charset="0"/>
              </a:rPr>
              <a:t/>
            </a:r>
            <a:br>
              <a:rPr lang="ru-RU" sz="4800" dirty="0" smtClean="0">
                <a:solidFill>
                  <a:srgbClr val="FFFF00"/>
                </a:solidFill>
                <a:latin typeface="Mistral" pitchFamily="66" charset="0"/>
              </a:rPr>
            </a:br>
            <a:r>
              <a:rPr lang="ru-RU" sz="6000" dirty="0" smtClean="0">
                <a:solidFill>
                  <a:srgbClr val="FFFF00"/>
                </a:solidFill>
                <a:latin typeface="Mistral" pitchFamily="66" charset="0"/>
              </a:rPr>
              <a:t>Миф 4-ый</a:t>
            </a:r>
            <a:br>
              <a:rPr lang="ru-RU" sz="6000" dirty="0" smtClean="0">
                <a:solidFill>
                  <a:srgbClr val="FFFF00"/>
                </a:solidFill>
                <a:latin typeface="Mistral" pitchFamily="66" charset="0"/>
              </a:rPr>
            </a:b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устраняет неприятный запах изо рта и развивает </a:t>
            </a:r>
            <a:b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челюсть.</a:t>
            </a:r>
            <a:b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6000" dirty="0" smtClean="0">
                <a:solidFill>
                  <a:srgbClr val="FFFF00"/>
                </a:solidFill>
                <a:latin typeface="Mistral" pitchFamily="66" charset="0"/>
              </a:rPr>
              <a:t> </a:t>
            </a:r>
            <a:endParaRPr lang="ru-RU" sz="6000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2050" name="Picture 2" descr="C:\Documents and Settings\Мама\Рабочий стол\gum3i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3402105" cy="3786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9124" y="3571876"/>
            <a:ext cx="43576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dirty="0" smtClean="0"/>
              <a:t>Поменьше ешь конфет и шоколада, хотя последовать этому совету не так-то легко. Помни, что от сладкого развивается кариес. </a:t>
            </a:r>
          </a:p>
        </p:txBody>
      </p:sp>
      <p:pic>
        <p:nvPicPr>
          <p:cNvPr id="2051" name="Picture 3" descr="C:\Documents and Settings\Мама\Рабочий стол\zeludok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3714776" cy="4158383"/>
          </a:xfrm>
          <a:prstGeom prst="rect">
            <a:avLst/>
          </a:prstGeom>
          <a:noFill/>
        </p:spPr>
      </p:pic>
      <p:pic>
        <p:nvPicPr>
          <p:cNvPr id="2052" name="Picture 4" descr="C:\Documents and Settings\Мама\Рабочий стол\eat2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357430"/>
            <a:ext cx="3915631" cy="4071966"/>
          </a:xfrm>
          <a:prstGeom prst="rect">
            <a:avLst/>
          </a:prstGeom>
          <a:noFill/>
        </p:spPr>
      </p:pic>
      <p:pic>
        <p:nvPicPr>
          <p:cNvPr id="9" name="Picture 2" descr="C:\Documents and Settings\Мама\Рабочий стол\eati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500306"/>
            <a:ext cx="4000528" cy="407614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66138" cy="2928958"/>
          </a:xfrm>
        </p:spPr>
        <p:txBody>
          <a:bodyPr>
            <a:noAutofit/>
          </a:bodyPr>
          <a:lstStyle/>
          <a:p>
            <a:pPr>
              <a:lnSpc>
                <a:spcPts val="7200"/>
              </a:lnSpc>
            </a:pPr>
            <a:r>
              <a:rPr lang="ru-RU" sz="4800" dirty="0" smtClean="0">
                <a:solidFill>
                  <a:srgbClr val="FFFF00"/>
                </a:solidFill>
                <a:latin typeface="Mistral" pitchFamily="66" charset="0"/>
              </a:rPr>
              <a:t/>
            </a:r>
            <a:br>
              <a:rPr lang="ru-RU" sz="4800" dirty="0" smtClean="0">
                <a:solidFill>
                  <a:srgbClr val="FFFF00"/>
                </a:solidFill>
                <a:latin typeface="Mistral" pitchFamily="66" charset="0"/>
              </a:rPr>
            </a:br>
            <a:r>
              <a:rPr lang="ru-RU" sz="6000" dirty="0" smtClean="0">
                <a:solidFill>
                  <a:srgbClr val="FFFF00"/>
                </a:solidFill>
                <a:latin typeface="Mistral" pitchFamily="66" charset="0"/>
              </a:rPr>
              <a:t>Миф 5-ый</a:t>
            </a:r>
            <a:br>
              <a:rPr lang="ru-RU" sz="6000" dirty="0" smtClean="0">
                <a:solidFill>
                  <a:srgbClr val="FFFF00"/>
                </a:solidFill>
                <a:latin typeface="Mistral" pitchFamily="66" charset="0"/>
              </a:rPr>
            </a:b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способствует пищеварению, заглушает чувство голода</a:t>
            </a:r>
            <a:r>
              <a:rPr lang="ru-RU" sz="4800" dirty="0" smtClean="0">
                <a:solidFill>
                  <a:srgbClr val="FFFF00"/>
                </a:solidFill>
                <a:latin typeface="Mistral" pitchFamily="66" charset="0"/>
              </a:rPr>
              <a:t> 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graphicFrame>
        <p:nvGraphicFramePr>
          <p:cNvPr id="8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228600" y="3143248"/>
          <a:ext cx="8666163" cy="3044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 descr="C:\Documents and Settings\Мама\Рабочий стол\kishi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2214554"/>
            <a:ext cx="3929090" cy="4372697"/>
          </a:xfrm>
          <a:prstGeom prst="rect">
            <a:avLst/>
          </a:prstGeom>
          <a:noFill/>
        </p:spPr>
      </p:pic>
      <p:sp>
        <p:nvSpPr>
          <p:cNvPr id="9" name="Плюс 8"/>
          <p:cNvSpPr/>
          <p:nvPr/>
        </p:nvSpPr>
        <p:spPr>
          <a:xfrm rot="18676460">
            <a:off x="3166976" y="3165349"/>
            <a:ext cx="457409" cy="460403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8" grpId="0">
        <p:bldAsOne/>
      </p:bldGraphic>
      <p:bldGraphic spid="8" grpId="1">
        <p:bldAsOne/>
      </p:bldGraphic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 rot="1736717">
            <a:off x="5378331" y="4671674"/>
            <a:ext cx="944260" cy="918916"/>
          </a:xfrm>
          <a:prstGeom prst="wedgeEllipseCallou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3286116" y="2857496"/>
            <a:ext cx="1143008" cy="898400"/>
          </a:xfrm>
          <a:prstGeom prst="wedgeEllipseCallou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 rot="379639">
            <a:off x="6191542" y="3343408"/>
            <a:ext cx="1090945" cy="929671"/>
          </a:xfrm>
          <a:prstGeom prst="wedgeEllipseCallou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>
            <a:off x="4929190" y="2714620"/>
            <a:ext cx="642942" cy="469772"/>
          </a:xfrm>
          <a:prstGeom prst="wedgeEllipseCallou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ьная выноска 9"/>
          <p:cNvSpPr/>
          <p:nvPr/>
        </p:nvSpPr>
        <p:spPr>
          <a:xfrm>
            <a:off x="5000628" y="3786190"/>
            <a:ext cx="914400" cy="612648"/>
          </a:xfrm>
          <a:prstGeom prst="wedgeEllipseCallou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Мама\Рабочий стол\40281b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357562"/>
            <a:ext cx="2857520" cy="3180143"/>
          </a:xfrm>
          <a:prstGeom prst="rect">
            <a:avLst/>
          </a:prstGeom>
          <a:noFill/>
        </p:spPr>
      </p:pic>
      <p:sp>
        <p:nvSpPr>
          <p:cNvPr id="13" name="Овальная выноска 12"/>
          <p:cNvSpPr/>
          <p:nvPr/>
        </p:nvSpPr>
        <p:spPr>
          <a:xfrm>
            <a:off x="1071538" y="4286256"/>
            <a:ext cx="428628" cy="326896"/>
          </a:xfrm>
          <a:prstGeom prst="wedgeEllipseCallou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ьная выноска 15"/>
          <p:cNvSpPr/>
          <p:nvPr/>
        </p:nvSpPr>
        <p:spPr>
          <a:xfrm>
            <a:off x="3357554" y="4714884"/>
            <a:ext cx="714380" cy="785818"/>
          </a:xfrm>
          <a:prstGeom prst="wedgeEllipseCallout">
            <a:avLst>
              <a:gd name="adj1" fmla="val -57659"/>
              <a:gd name="adj2" fmla="val -19017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ьная выноска 16"/>
          <p:cNvSpPr/>
          <p:nvPr/>
        </p:nvSpPr>
        <p:spPr>
          <a:xfrm rot="19879422">
            <a:off x="1519643" y="2539250"/>
            <a:ext cx="914400" cy="612648"/>
          </a:xfrm>
          <a:prstGeom prst="wedgeEllipseCallou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Горизонтальный свиток 18"/>
          <p:cNvSpPr/>
          <p:nvPr/>
        </p:nvSpPr>
        <p:spPr>
          <a:xfrm rot="16200000">
            <a:off x="35715" y="250013"/>
            <a:ext cx="6572272" cy="6643702"/>
          </a:xfrm>
          <a:prstGeom prst="horizontalScroll">
            <a:avLst/>
          </a:prstGeom>
          <a:solidFill>
            <a:srgbClr val="D999B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istral" pitchFamily="66" charset="0"/>
              </a:rPr>
              <a:t>Веди себя эстетично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istral" pitchFamily="66" charset="0"/>
              </a:rPr>
              <a:t> и не  жуй жвачку: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solidFill>
                  <a:schemeClr val="bg1"/>
                </a:solidFill>
                <a:latin typeface="Mistral" pitchFamily="66" charset="0"/>
              </a:rPr>
              <a:t> на общественных мероприятиях;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solidFill>
                  <a:schemeClr val="bg1"/>
                </a:solidFill>
                <a:latin typeface="Mistral" pitchFamily="66" charset="0"/>
              </a:rPr>
              <a:t>в транспорте;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solidFill>
                  <a:schemeClr val="bg1"/>
                </a:solidFill>
                <a:latin typeface="Mistral" pitchFamily="66" charset="0"/>
              </a:rPr>
              <a:t>во время занятий спортом;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solidFill>
                  <a:schemeClr val="bg1"/>
                </a:solidFill>
                <a:latin typeface="Mistral" pitchFamily="66" charset="0"/>
              </a:rPr>
              <a:t>во время беседы с людьми;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solidFill>
                  <a:schemeClr val="bg1"/>
                </a:solidFill>
                <a:latin typeface="Mistral" pitchFamily="66" charset="0"/>
              </a:rPr>
              <a:t>в школе.</a:t>
            </a:r>
          </a:p>
          <a:p>
            <a:pPr algn="ctr"/>
            <a:endParaRPr lang="ru-RU" sz="3600" dirty="0" smtClean="0"/>
          </a:p>
          <a:p>
            <a:pPr algn="ctr"/>
            <a:endParaRPr lang="ru-RU" dirty="0"/>
          </a:p>
        </p:txBody>
      </p:sp>
      <p:pic>
        <p:nvPicPr>
          <p:cNvPr id="2" name="Picture 2" descr="C:\Documents and Settings\Мама\Рабочий стол\prf014i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5286388"/>
            <a:ext cx="2066925" cy="1357322"/>
          </a:xfrm>
          <a:prstGeom prst="rect">
            <a:avLst/>
          </a:prstGeom>
          <a:noFill/>
        </p:spPr>
      </p:pic>
      <p:pic>
        <p:nvPicPr>
          <p:cNvPr id="1027" name="Picture 3" descr="C:\Documents and Settings\Мама\Рабочий стол\chess1i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357166"/>
            <a:ext cx="1771650" cy="1971675"/>
          </a:xfrm>
          <a:prstGeom prst="rect">
            <a:avLst/>
          </a:prstGeom>
          <a:noFill/>
        </p:spPr>
      </p:pic>
      <p:pic>
        <p:nvPicPr>
          <p:cNvPr id="1030" name="Picture 6" descr="C:\Documents and Settings\Мама\Рабочий стол\cotton1i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4286256"/>
            <a:ext cx="1771650" cy="1971675"/>
          </a:xfrm>
          <a:prstGeom prst="rect">
            <a:avLst/>
          </a:prstGeom>
          <a:noFill/>
        </p:spPr>
      </p:pic>
      <p:pic>
        <p:nvPicPr>
          <p:cNvPr id="1031" name="Picture 7" descr="C:\Documents and Settings\Мама\Рабочий стол\a00033i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2071678"/>
            <a:ext cx="2066925" cy="1543050"/>
          </a:xfrm>
          <a:prstGeom prst="rect">
            <a:avLst/>
          </a:prstGeom>
          <a:noFill/>
        </p:spPr>
      </p:pic>
      <p:pic>
        <p:nvPicPr>
          <p:cNvPr id="1032" name="Picture 8" descr="C:\Documents and Settings\Мама\Рабочий стол\bike2i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0" y="2786058"/>
            <a:ext cx="1771650" cy="1971675"/>
          </a:xfrm>
          <a:prstGeom prst="rect">
            <a:avLst/>
          </a:prstGeom>
          <a:noFill/>
        </p:spPr>
      </p:pic>
      <p:pic>
        <p:nvPicPr>
          <p:cNvPr id="1033" name="Picture 9" descr="C:\Documents and Settings\Мама\Рабочий стол\zhvachi.b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8662" y="357166"/>
            <a:ext cx="7853770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6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3" grpId="0" animBg="1"/>
      <p:bldP spid="16" grpId="0" animBg="1"/>
      <p:bldP spid="17" grpId="0" animBg="1"/>
      <p:bldP spid="19" grpId="0" uiExpand="1" build="allAtOnce" animBg="1"/>
      <p:bldP spid="19" grpId="1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212</Words>
  <PresentationFormat>Экран (4:3)</PresentationFormat>
  <Paragraphs>53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Литейная</vt:lpstr>
      <vt:lpstr>Слайд 1</vt:lpstr>
      <vt:lpstr>Слайд 2</vt:lpstr>
      <vt:lpstr> Миф 1-ый </vt:lpstr>
      <vt:lpstr>Миф 2-ой: дорогостоящие сорта  вполне безопасны. </vt:lpstr>
      <vt:lpstr>Миф 3-ий: очищает зубы, спасает их от кариеса </vt:lpstr>
      <vt:lpstr>  Миф 4-ый устраняет неприятный запах изо рта и развивает  челюсть.  </vt:lpstr>
      <vt:lpstr> Миф 5-ый способствует пищеварению, заглушает чувство голода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Мама</cp:lastModifiedBy>
  <cp:revision>41</cp:revision>
  <dcterms:modified xsi:type="dcterms:W3CDTF">2010-03-31T13:00:53Z</dcterms:modified>
</cp:coreProperties>
</file>