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905C9-6EA7-4AAD-BF86-CB07FBF72A07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408D937-58A4-4AAC-A63B-D35E4E0FC496}">
      <dgm:prSet custT="1"/>
      <dgm:spPr/>
      <dgm:t>
        <a:bodyPr/>
        <a:lstStyle/>
        <a:p>
          <a:pPr rtl="0"/>
          <a:r>
            <a:rPr lang="ru-RU" sz="1100" dirty="0" smtClean="0"/>
            <a:t>- </a:t>
          </a:r>
          <a:r>
            <a:rPr lang="ru-RU" sz="1600" dirty="0" smtClean="0"/>
            <a:t>максимальная смена образовательной среды (помещение, расстановка мебели, расположение учащихся, наглядность должны отличаться от урочной формы занятий);</a:t>
          </a:r>
          <a:endParaRPr lang="ru-RU" sz="1600" dirty="0"/>
        </a:p>
      </dgm:t>
    </dgm:pt>
    <dgm:pt modelId="{3E60B757-562C-49EB-845E-276A13F243BC}" type="parTrans" cxnId="{6D2334B7-72B2-4C90-9BDD-E6EF6AA11C25}">
      <dgm:prSet/>
      <dgm:spPr/>
      <dgm:t>
        <a:bodyPr/>
        <a:lstStyle/>
        <a:p>
          <a:endParaRPr lang="ru-RU"/>
        </a:p>
      </dgm:t>
    </dgm:pt>
    <dgm:pt modelId="{9BA3FC4D-2F9B-4CFC-BA30-DE8B93CD28B5}" type="sibTrans" cxnId="{6D2334B7-72B2-4C90-9BDD-E6EF6AA11C25}">
      <dgm:prSet/>
      <dgm:spPr/>
      <dgm:t>
        <a:bodyPr/>
        <a:lstStyle/>
        <a:p>
          <a:endParaRPr lang="ru-RU"/>
        </a:p>
      </dgm:t>
    </dgm:pt>
    <dgm:pt modelId="{2B254C68-584A-4DE5-B584-20CDD03DC9E8}">
      <dgm:prSet custT="1"/>
      <dgm:spPr/>
      <dgm:t>
        <a:bodyPr/>
        <a:lstStyle/>
        <a:p>
          <a:pPr rtl="0"/>
          <a:r>
            <a:rPr lang="ru-RU" sz="500" dirty="0" smtClean="0"/>
            <a:t>- </a:t>
          </a:r>
          <a:r>
            <a:rPr lang="ru-RU" sz="1600" dirty="0" smtClean="0"/>
            <a:t>наличие четко продуманной логики занятия, преемственности этапов. Умение отобрать информацию, которая вызовет наибольший эмоциональный отклик учащихся;</a:t>
          </a:r>
          <a:endParaRPr lang="ru-RU" sz="1600" dirty="0"/>
        </a:p>
      </dgm:t>
    </dgm:pt>
    <dgm:pt modelId="{55DC5611-432F-4EC6-BA63-CBAACE03AC71}" type="parTrans" cxnId="{F5237741-4FAA-4C8A-B5EF-8331BC755070}">
      <dgm:prSet/>
      <dgm:spPr/>
      <dgm:t>
        <a:bodyPr/>
        <a:lstStyle/>
        <a:p>
          <a:endParaRPr lang="ru-RU"/>
        </a:p>
      </dgm:t>
    </dgm:pt>
    <dgm:pt modelId="{59B99448-641B-4566-A6AE-48542DE2A971}" type="sibTrans" cxnId="{F5237741-4FAA-4C8A-B5EF-8331BC755070}">
      <dgm:prSet/>
      <dgm:spPr/>
      <dgm:t>
        <a:bodyPr/>
        <a:lstStyle/>
        <a:p>
          <a:endParaRPr lang="ru-RU"/>
        </a:p>
      </dgm:t>
    </dgm:pt>
    <dgm:pt modelId="{F853569A-E2E5-4A97-B3D5-BCC008272A1F}">
      <dgm:prSet custT="1"/>
      <dgm:spPr/>
      <dgm:t>
        <a:bodyPr/>
        <a:lstStyle/>
        <a:p>
          <a:pPr rtl="0"/>
          <a:r>
            <a:rPr lang="ru-RU" sz="500" dirty="0" smtClean="0"/>
            <a:t>- </a:t>
          </a:r>
          <a:r>
            <a:rPr lang="ru-RU" sz="1600" dirty="0" smtClean="0"/>
            <a:t>наличие благоприятной психологической атмосферы. Создание положительного настроя на работу, атмосферы заинтересованности, доверия;</a:t>
          </a:r>
          <a:endParaRPr lang="ru-RU" sz="1600" dirty="0"/>
        </a:p>
      </dgm:t>
    </dgm:pt>
    <dgm:pt modelId="{E3E7F92A-0AA7-45D5-997F-632BD430D6C7}" type="parTrans" cxnId="{7CEA62D1-80C6-415C-8956-B42620A2CA1B}">
      <dgm:prSet/>
      <dgm:spPr/>
      <dgm:t>
        <a:bodyPr/>
        <a:lstStyle/>
        <a:p>
          <a:endParaRPr lang="ru-RU"/>
        </a:p>
      </dgm:t>
    </dgm:pt>
    <dgm:pt modelId="{92420BCC-47F4-4946-9C22-8C41590A3DF4}" type="sibTrans" cxnId="{7CEA62D1-80C6-415C-8956-B42620A2CA1B}">
      <dgm:prSet/>
      <dgm:spPr/>
      <dgm:t>
        <a:bodyPr/>
        <a:lstStyle/>
        <a:p>
          <a:endParaRPr lang="ru-RU"/>
        </a:p>
      </dgm:t>
    </dgm:pt>
    <dgm:pt modelId="{CEABA4C3-AAD5-4141-9142-EAF7369B2022}">
      <dgm:prSet custT="1"/>
      <dgm:spPr/>
      <dgm:t>
        <a:bodyPr/>
        <a:lstStyle/>
        <a:p>
          <a:pPr rtl="0"/>
          <a:r>
            <a:rPr lang="ru-RU" sz="500" dirty="0" smtClean="0"/>
            <a:t>-  </a:t>
          </a:r>
          <a:r>
            <a:rPr lang="ru-RU" sz="1600" dirty="0" smtClean="0"/>
            <a:t>активная позиция ребенка (активизация познавательной и практической деятельности, включение каждого ребенка в деятельность);</a:t>
          </a:r>
          <a:endParaRPr lang="ru-RU" sz="1600" dirty="0"/>
        </a:p>
      </dgm:t>
    </dgm:pt>
    <dgm:pt modelId="{202620CB-BBE4-4A96-989D-3608D5355BAA}" type="parTrans" cxnId="{E9B81C0A-E506-4816-8258-1DF3FD31A1BD}">
      <dgm:prSet/>
      <dgm:spPr/>
      <dgm:t>
        <a:bodyPr/>
        <a:lstStyle/>
        <a:p>
          <a:endParaRPr lang="ru-RU"/>
        </a:p>
      </dgm:t>
    </dgm:pt>
    <dgm:pt modelId="{CEBE5700-F32F-453C-BBC7-DAB4B25C8C86}" type="sibTrans" cxnId="{E9B81C0A-E506-4816-8258-1DF3FD31A1BD}">
      <dgm:prSet/>
      <dgm:spPr/>
      <dgm:t>
        <a:bodyPr/>
        <a:lstStyle/>
        <a:p>
          <a:endParaRPr lang="ru-RU"/>
        </a:p>
      </dgm:t>
    </dgm:pt>
    <dgm:pt modelId="{E688FF73-A0C8-46FE-89BD-98E1A7D41929}">
      <dgm:prSet/>
      <dgm:spPr/>
      <dgm:t>
        <a:bodyPr/>
        <a:lstStyle/>
        <a:p>
          <a:pPr rtl="0"/>
          <a:r>
            <a:rPr lang="ru-RU" dirty="0" smtClean="0"/>
            <a:t>- переход от монолога к диалогу, к проблемным беседам, обсуждениям, к эмоциональной отзывчивости обучающихся.</a:t>
          </a:r>
          <a:endParaRPr lang="ru-RU" dirty="0"/>
        </a:p>
      </dgm:t>
    </dgm:pt>
    <dgm:pt modelId="{58363230-6A42-4AE6-BECB-A0ED54330522}" type="parTrans" cxnId="{F43F21F9-13C9-40CB-AD8A-0F68DAA10FE1}">
      <dgm:prSet/>
      <dgm:spPr/>
      <dgm:t>
        <a:bodyPr/>
        <a:lstStyle/>
        <a:p>
          <a:endParaRPr lang="ru-RU"/>
        </a:p>
      </dgm:t>
    </dgm:pt>
    <dgm:pt modelId="{3DC9B032-7240-424F-96C2-FD1B56C62E84}" type="sibTrans" cxnId="{F43F21F9-13C9-40CB-AD8A-0F68DAA10FE1}">
      <dgm:prSet/>
      <dgm:spPr/>
      <dgm:t>
        <a:bodyPr/>
        <a:lstStyle/>
        <a:p>
          <a:endParaRPr lang="ru-RU"/>
        </a:p>
      </dgm:t>
    </dgm:pt>
    <dgm:pt modelId="{741DA923-AF46-49BB-B6F0-39734D702548}">
      <dgm:prSet custT="1"/>
      <dgm:spPr/>
      <dgm:t>
        <a:bodyPr/>
        <a:lstStyle/>
        <a:p>
          <a:pPr rtl="0"/>
          <a:r>
            <a:rPr lang="ru-RU" sz="1600" dirty="0" smtClean="0"/>
            <a:t>- знание возможностей обучающихся, умение видеть перспективы утверждения этих возможностей и формирования ценностных ориентаций;</a:t>
          </a:r>
          <a:endParaRPr lang="ru-RU" sz="1600" dirty="0"/>
        </a:p>
      </dgm:t>
    </dgm:pt>
    <dgm:pt modelId="{8C86A740-66A9-407C-9EA1-9D8A711CBA45}" type="parTrans" cxnId="{25EC577A-228F-4A75-8A6D-FAC67DCE2746}">
      <dgm:prSet/>
      <dgm:spPr/>
      <dgm:t>
        <a:bodyPr/>
        <a:lstStyle/>
        <a:p>
          <a:endParaRPr lang="ru-RU"/>
        </a:p>
      </dgm:t>
    </dgm:pt>
    <dgm:pt modelId="{A07E783E-4D90-41E7-9F47-F3456DA363AF}" type="sibTrans" cxnId="{25EC577A-228F-4A75-8A6D-FAC67DCE2746}">
      <dgm:prSet/>
      <dgm:spPr/>
      <dgm:t>
        <a:bodyPr/>
        <a:lstStyle/>
        <a:p>
          <a:endParaRPr lang="ru-RU"/>
        </a:p>
      </dgm:t>
    </dgm:pt>
    <dgm:pt modelId="{AE777833-492D-454C-A68F-9B157D579457}">
      <dgm:prSet custT="1"/>
      <dgm:spPr/>
      <dgm:t>
        <a:bodyPr/>
        <a:lstStyle/>
        <a:p>
          <a:pPr rtl="0"/>
          <a:r>
            <a:rPr lang="ru-RU" sz="1600" dirty="0" smtClean="0"/>
            <a:t>- переход от шаблонного построения занятия к творческому разнообразию;</a:t>
          </a:r>
          <a:endParaRPr lang="ru-RU" sz="1600" dirty="0"/>
        </a:p>
      </dgm:t>
    </dgm:pt>
    <dgm:pt modelId="{A319B876-DE68-490D-94EE-1BF60AAE07B9}" type="parTrans" cxnId="{D9089935-7E8A-4C09-BFD7-E22EB1F4EA49}">
      <dgm:prSet/>
      <dgm:spPr/>
      <dgm:t>
        <a:bodyPr/>
        <a:lstStyle/>
        <a:p>
          <a:endParaRPr lang="ru-RU"/>
        </a:p>
      </dgm:t>
    </dgm:pt>
    <dgm:pt modelId="{3F50E83E-CFDD-476B-848E-A33859F4FBF5}" type="sibTrans" cxnId="{D9089935-7E8A-4C09-BFD7-E22EB1F4EA49}">
      <dgm:prSet/>
      <dgm:spPr/>
      <dgm:t>
        <a:bodyPr/>
        <a:lstStyle/>
        <a:p>
          <a:endParaRPr lang="ru-RU"/>
        </a:p>
      </dgm:t>
    </dgm:pt>
    <dgm:pt modelId="{CA54230C-5694-4A6D-96E1-D5961ACB171F}" type="pres">
      <dgm:prSet presAssocID="{7A9905C9-6EA7-4AAD-BF86-CB07FBF72A07}" presName="linear" presStyleCnt="0">
        <dgm:presLayoutVars>
          <dgm:animLvl val="lvl"/>
          <dgm:resizeHandles val="exact"/>
        </dgm:presLayoutVars>
      </dgm:prSet>
      <dgm:spPr/>
    </dgm:pt>
    <dgm:pt modelId="{6D1B1986-1DEA-478E-A756-D4FFECF6B92A}" type="pres">
      <dgm:prSet presAssocID="{3408D937-58A4-4AAC-A63B-D35E4E0FC49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CCB8958-F78B-4594-8F35-EA282754FC86}" type="pres">
      <dgm:prSet presAssocID="{9BA3FC4D-2F9B-4CFC-BA30-DE8B93CD28B5}" presName="spacer" presStyleCnt="0"/>
      <dgm:spPr/>
    </dgm:pt>
    <dgm:pt modelId="{56C7C5A9-67E1-4F1E-B267-CC33F3B8B1B5}" type="pres">
      <dgm:prSet presAssocID="{2B254C68-584A-4DE5-B584-20CDD03DC9E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723F9D5-7E2D-4B0E-8648-E32242EC2369}" type="pres">
      <dgm:prSet presAssocID="{59B99448-641B-4566-A6AE-48542DE2A971}" presName="spacer" presStyleCnt="0"/>
      <dgm:spPr/>
    </dgm:pt>
    <dgm:pt modelId="{D90A4207-4F14-48C0-BEB5-197B6FD30FA6}" type="pres">
      <dgm:prSet presAssocID="{F853569A-E2E5-4A97-B3D5-BCC008272A1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964D83-EAD2-4128-9F91-09CA3D6C27E8}" type="pres">
      <dgm:prSet presAssocID="{92420BCC-47F4-4946-9C22-8C41590A3DF4}" presName="spacer" presStyleCnt="0"/>
      <dgm:spPr/>
    </dgm:pt>
    <dgm:pt modelId="{83937521-0842-4968-8558-5D0046AB6D09}" type="pres">
      <dgm:prSet presAssocID="{CEABA4C3-AAD5-4141-9142-EAF7369B202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A08B6B-04B8-4BEE-9930-C2863BFCC175}" type="pres">
      <dgm:prSet presAssocID="{CEBE5700-F32F-453C-BBC7-DAB4B25C8C86}" presName="spacer" presStyleCnt="0"/>
      <dgm:spPr/>
    </dgm:pt>
    <dgm:pt modelId="{6197A424-B036-44D6-B8A3-28A47BC91BE1}" type="pres">
      <dgm:prSet presAssocID="{741DA923-AF46-49BB-B6F0-39734D70254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F9DA1-C0F1-4335-886B-533719B36609}" type="pres">
      <dgm:prSet presAssocID="{A07E783E-4D90-41E7-9F47-F3456DA363AF}" presName="spacer" presStyleCnt="0"/>
      <dgm:spPr/>
    </dgm:pt>
    <dgm:pt modelId="{73F88604-D5D9-4A9A-8819-079316FA27BA}" type="pres">
      <dgm:prSet presAssocID="{AE777833-492D-454C-A68F-9B157D5794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B15C0-708D-4C2F-BAFD-B7C17D58385E}" type="pres">
      <dgm:prSet presAssocID="{3F50E83E-CFDD-476B-848E-A33859F4FBF5}" presName="spacer" presStyleCnt="0"/>
      <dgm:spPr/>
    </dgm:pt>
    <dgm:pt modelId="{2D147C95-F13A-49DF-B8C5-CC9455D21258}" type="pres">
      <dgm:prSet presAssocID="{E688FF73-A0C8-46FE-89BD-98E1A7D4192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43F21F9-13C9-40CB-AD8A-0F68DAA10FE1}" srcId="{7A9905C9-6EA7-4AAD-BF86-CB07FBF72A07}" destId="{E688FF73-A0C8-46FE-89BD-98E1A7D41929}" srcOrd="6" destOrd="0" parTransId="{58363230-6A42-4AE6-BECB-A0ED54330522}" sibTransId="{3DC9B032-7240-424F-96C2-FD1B56C62E84}"/>
    <dgm:cxn modelId="{6D2334B7-72B2-4C90-9BDD-E6EF6AA11C25}" srcId="{7A9905C9-6EA7-4AAD-BF86-CB07FBF72A07}" destId="{3408D937-58A4-4AAC-A63B-D35E4E0FC496}" srcOrd="0" destOrd="0" parTransId="{3E60B757-562C-49EB-845E-276A13F243BC}" sibTransId="{9BA3FC4D-2F9B-4CFC-BA30-DE8B93CD28B5}"/>
    <dgm:cxn modelId="{7CEA62D1-80C6-415C-8956-B42620A2CA1B}" srcId="{7A9905C9-6EA7-4AAD-BF86-CB07FBF72A07}" destId="{F853569A-E2E5-4A97-B3D5-BCC008272A1F}" srcOrd="2" destOrd="0" parTransId="{E3E7F92A-0AA7-45D5-997F-632BD430D6C7}" sibTransId="{92420BCC-47F4-4946-9C22-8C41590A3DF4}"/>
    <dgm:cxn modelId="{4377457B-B87A-4A4C-BD3C-4749BCB538B9}" type="presOf" srcId="{CEABA4C3-AAD5-4141-9142-EAF7369B2022}" destId="{83937521-0842-4968-8558-5D0046AB6D09}" srcOrd="0" destOrd="0" presId="urn:microsoft.com/office/officeart/2005/8/layout/vList2"/>
    <dgm:cxn modelId="{25EC577A-228F-4A75-8A6D-FAC67DCE2746}" srcId="{7A9905C9-6EA7-4AAD-BF86-CB07FBF72A07}" destId="{741DA923-AF46-49BB-B6F0-39734D702548}" srcOrd="4" destOrd="0" parTransId="{8C86A740-66A9-407C-9EA1-9D8A711CBA45}" sibTransId="{A07E783E-4D90-41E7-9F47-F3456DA363AF}"/>
    <dgm:cxn modelId="{94F97C7A-245C-4E2E-A2F3-668C5480B859}" type="presOf" srcId="{3408D937-58A4-4AAC-A63B-D35E4E0FC496}" destId="{6D1B1986-1DEA-478E-A756-D4FFECF6B92A}" srcOrd="0" destOrd="0" presId="urn:microsoft.com/office/officeart/2005/8/layout/vList2"/>
    <dgm:cxn modelId="{BC71BEF7-0CF6-4390-A644-72CE01E77E99}" type="presOf" srcId="{AE777833-492D-454C-A68F-9B157D579457}" destId="{73F88604-D5D9-4A9A-8819-079316FA27BA}" srcOrd="0" destOrd="0" presId="urn:microsoft.com/office/officeart/2005/8/layout/vList2"/>
    <dgm:cxn modelId="{FC019EAC-AEBA-4062-9A47-EA431268B5E0}" type="presOf" srcId="{741DA923-AF46-49BB-B6F0-39734D702548}" destId="{6197A424-B036-44D6-B8A3-28A47BC91BE1}" srcOrd="0" destOrd="0" presId="urn:microsoft.com/office/officeart/2005/8/layout/vList2"/>
    <dgm:cxn modelId="{F5237741-4FAA-4C8A-B5EF-8331BC755070}" srcId="{7A9905C9-6EA7-4AAD-BF86-CB07FBF72A07}" destId="{2B254C68-584A-4DE5-B584-20CDD03DC9E8}" srcOrd="1" destOrd="0" parTransId="{55DC5611-432F-4EC6-BA63-CBAACE03AC71}" sibTransId="{59B99448-641B-4566-A6AE-48542DE2A971}"/>
    <dgm:cxn modelId="{E0A7B0F7-44D7-4125-99A0-7E6B61ECC053}" type="presOf" srcId="{7A9905C9-6EA7-4AAD-BF86-CB07FBF72A07}" destId="{CA54230C-5694-4A6D-96E1-D5961ACB171F}" srcOrd="0" destOrd="0" presId="urn:microsoft.com/office/officeart/2005/8/layout/vList2"/>
    <dgm:cxn modelId="{904FDC09-B097-4401-865D-CE011B31D08D}" type="presOf" srcId="{2B254C68-584A-4DE5-B584-20CDD03DC9E8}" destId="{56C7C5A9-67E1-4F1E-B267-CC33F3B8B1B5}" srcOrd="0" destOrd="0" presId="urn:microsoft.com/office/officeart/2005/8/layout/vList2"/>
    <dgm:cxn modelId="{E9B81C0A-E506-4816-8258-1DF3FD31A1BD}" srcId="{7A9905C9-6EA7-4AAD-BF86-CB07FBF72A07}" destId="{CEABA4C3-AAD5-4141-9142-EAF7369B2022}" srcOrd="3" destOrd="0" parTransId="{202620CB-BBE4-4A96-989D-3608D5355BAA}" sibTransId="{CEBE5700-F32F-453C-BBC7-DAB4B25C8C86}"/>
    <dgm:cxn modelId="{511DE32D-5C72-4C0F-8988-CD930FFF47AE}" type="presOf" srcId="{F853569A-E2E5-4A97-B3D5-BCC008272A1F}" destId="{D90A4207-4F14-48C0-BEB5-197B6FD30FA6}" srcOrd="0" destOrd="0" presId="urn:microsoft.com/office/officeart/2005/8/layout/vList2"/>
    <dgm:cxn modelId="{D9089935-7E8A-4C09-BFD7-E22EB1F4EA49}" srcId="{7A9905C9-6EA7-4AAD-BF86-CB07FBF72A07}" destId="{AE777833-492D-454C-A68F-9B157D579457}" srcOrd="5" destOrd="0" parTransId="{A319B876-DE68-490D-94EE-1BF60AAE07B9}" sibTransId="{3F50E83E-CFDD-476B-848E-A33859F4FBF5}"/>
    <dgm:cxn modelId="{30148B3E-82EB-411F-A17F-216187D0B128}" type="presOf" srcId="{E688FF73-A0C8-46FE-89BD-98E1A7D41929}" destId="{2D147C95-F13A-49DF-B8C5-CC9455D21258}" srcOrd="0" destOrd="0" presId="urn:microsoft.com/office/officeart/2005/8/layout/vList2"/>
    <dgm:cxn modelId="{5AD3E9F4-D901-4690-BE16-F0F24673BE16}" type="presParOf" srcId="{CA54230C-5694-4A6D-96E1-D5961ACB171F}" destId="{6D1B1986-1DEA-478E-A756-D4FFECF6B92A}" srcOrd="0" destOrd="0" presId="urn:microsoft.com/office/officeart/2005/8/layout/vList2"/>
    <dgm:cxn modelId="{02A70C32-58C5-4DAD-A414-008BB07FC201}" type="presParOf" srcId="{CA54230C-5694-4A6D-96E1-D5961ACB171F}" destId="{DCCB8958-F78B-4594-8F35-EA282754FC86}" srcOrd="1" destOrd="0" presId="urn:microsoft.com/office/officeart/2005/8/layout/vList2"/>
    <dgm:cxn modelId="{1682E4C9-A1E9-4DC0-A645-A2B71B6E77F0}" type="presParOf" srcId="{CA54230C-5694-4A6D-96E1-D5961ACB171F}" destId="{56C7C5A9-67E1-4F1E-B267-CC33F3B8B1B5}" srcOrd="2" destOrd="0" presId="urn:microsoft.com/office/officeart/2005/8/layout/vList2"/>
    <dgm:cxn modelId="{033CA46B-A68A-482D-A200-2B5351B361C7}" type="presParOf" srcId="{CA54230C-5694-4A6D-96E1-D5961ACB171F}" destId="{3723F9D5-7E2D-4B0E-8648-E32242EC2369}" srcOrd="3" destOrd="0" presId="urn:microsoft.com/office/officeart/2005/8/layout/vList2"/>
    <dgm:cxn modelId="{EB98D1B1-C916-463F-A0CB-BE49EA65F1D7}" type="presParOf" srcId="{CA54230C-5694-4A6D-96E1-D5961ACB171F}" destId="{D90A4207-4F14-48C0-BEB5-197B6FD30FA6}" srcOrd="4" destOrd="0" presId="urn:microsoft.com/office/officeart/2005/8/layout/vList2"/>
    <dgm:cxn modelId="{0D34D791-7DB7-4AF9-9A36-B8F7C51AE1EE}" type="presParOf" srcId="{CA54230C-5694-4A6D-96E1-D5961ACB171F}" destId="{72964D83-EAD2-4128-9F91-09CA3D6C27E8}" srcOrd="5" destOrd="0" presId="urn:microsoft.com/office/officeart/2005/8/layout/vList2"/>
    <dgm:cxn modelId="{79346968-F3E7-43CB-BB04-0594F9C6015D}" type="presParOf" srcId="{CA54230C-5694-4A6D-96E1-D5961ACB171F}" destId="{83937521-0842-4968-8558-5D0046AB6D09}" srcOrd="6" destOrd="0" presId="urn:microsoft.com/office/officeart/2005/8/layout/vList2"/>
    <dgm:cxn modelId="{4E557F29-D253-461C-9ADC-10B4351A6716}" type="presParOf" srcId="{CA54230C-5694-4A6D-96E1-D5961ACB171F}" destId="{89A08B6B-04B8-4BEE-9930-C2863BFCC175}" srcOrd="7" destOrd="0" presId="urn:microsoft.com/office/officeart/2005/8/layout/vList2"/>
    <dgm:cxn modelId="{A6ADF3A3-E507-4A58-8E8C-37E2E659F875}" type="presParOf" srcId="{CA54230C-5694-4A6D-96E1-D5961ACB171F}" destId="{6197A424-B036-44D6-B8A3-28A47BC91BE1}" srcOrd="8" destOrd="0" presId="urn:microsoft.com/office/officeart/2005/8/layout/vList2"/>
    <dgm:cxn modelId="{2AA1CFEC-DA01-467F-81C5-8198B83656D9}" type="presParOf" srcId="{CA54230C-5694-4A6D-96E1-D5961ACB171F}" destId="{5E9F9DA1-C0F1-4335-886B-533719B36609}" srcOrd="9" destOrd="0" presId="urn:microsoft.com/office/officeart/2005/8/layout/vList2"/>
    <dgm:cxn modelId="{17374849-7DA7-43BC-82D6-A99AFF40B5A4}" type="presParOf" srcId="{CA54230C-5694-4A6D-96E1-D5961ACB171F}" destId="{73F88604-D5D9-4A9A-8819-079316FA27BA}" srcOrd="10" destOrd="0" presId="urn:microsoft.com/office/officeart/2005/8/layout/vList2"/>
    <dgm:cxn modelId="{3EBACB2F-0F63-4455-87F1-1582C5B4526A}" type="presParOf" srcId="{CA54230C-5694-4A6D-96E1-D5961ACB171F}" destId="{58DB15C0-708D-4C2F-BAFD-B7C17D58385E}" srcOrd="11" destOrd="0" presId="urn:microsoft.com/office/officeart/2005/8/layout/vList2"/>
    <dgm:cxn modelId="{F6807D6B-A07E-4A65-B61E-A0B194B88081}" type="presParOf" srcId="{CA54230C-5694-4A6D-96E1-D5961ACB171F}" destId="{2D147C95-F13A-49DF-B8C5-CC9455D2125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EB73B-D104-4E07-8E5C-B48F85EB7A7D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7B2533-F59A-460E-B030-D253CC506D79}">
      <dgm:prSet custT="1"/>
      <dgm:spPr/>
      <dgm:t>
        <a:bodyPr/>
        <a:lstStyle/>
        <a:p>
          <a:pPr rtl="0"/>
          <a:r>
            <a:rPr lang="ru-RU" sz="2000" b="1" i="1" u="none" dirty="0" smtClean="0">
              <a:solidFill>
                <a:schemeClr val="bg1"/>
              </a:solidFill>
            </a:rPr>
            <a:t>Кружок</a:t>
          </a:r>
          <a:endParaRPr lang="ru-RU" sz="2000" u="none" dirty="0">
            <a:solidFill>
              <a:schemeClr val="bg1"/>
            </a:solidFill>
          </a:endParaRPr>
        </a:p>
      </dgm:t>
    </dgm:pt>
    <dgm:pt modelId="{EDEEC2CC-1C7C-4789-82CD-B47A0B1BD7A9}" type="parTrans" cxnId="{FF3F68C6-AEC2-4A95-983A-E2DE6181BCBC}">
      <dgm:prSet/>
      <dgm:spPr/>
      <dgm:t>
        <a:bodyPr/>
        <a:lstStyle/>
        <a:p>
          <a:endParaRPr lang="ru-RU"/>
        </a:p>
      </dgm:t>
    </dgm:pt>
    <dgm:pt modelId="{5A3FB0E9-C487-46BA-AF1B-772FEFBCE76F}" type="sibTrans" cxnId="{FF3F68C6-AEC2-4A95-983A-E2DE6181BCBC}">
      <dgm:prSet/>
      <dgm:spPr/>
      <dgm:t>
        <a:bodyPr/>
        <a:lstStyle/>
        <a:p>
          <a:endParaRPr lang="ru-RU"/>
        </a:p>
      </dgm:t>
    </dgm:pt>
    <dgm:pt modelId="{25600B80-5FD9-4FF9-8859-38097D977A27}">
      <dgm:prSet custT="1"/>
      <dgm:spPr/>
      <dgm:t>
        <a:bodyPr/>
        <a:lstStyle/>
        <a:p>
          <a:pPr rtl="0"/>
          <a:r>
            <a:rPr lang="ru-RU" sz="2400" b="1" i="1" u="none" dirty="0" smtClean="0">
              <a:solidFill>
                <a:schemeClr val="bg1"/>
              </a:solidFill>
            </a:rPr>
            <a:t>Клуб</a:t>
          </a:r>
          <a:r>
            <a:rPr lang="ru-RU" sz="2400" b="1" i="1" u="none" dirty="0" smtClean="0">
              <a:solidFill>
                <a:srgbClr val="FF0000"/>
              </a:solidFill>
            </a:rPr>
            <a:t> </a:t>
          </a:r>
          <a:endParaRPr lang="ru-RU" sz="2400" u="none" dirty="0">
            <a:solidFill>
              <a:srgbClr val="FF0000"/>
            </a:solidFill>
          </a:endParaRPr>
        </a:p>
      </dgm:t>
    </dgm:pt>
    <dgm:pt modelId="{65B79AF6-C8E0-4B94-B1D1-E6DD4D27F8E0}" type="parTrans" cxnId="{74DE00FD-9F37-4EB1-9F67-2636288A8F4D}">
      <dgm:prSet/>
      <dgm:spPr/>
      <dgm:t>
        <a:bodyPr/>
        <a:lstStyle/>
        <a:p>
          <a:endParaRPr lang="ru-RU"/>
        </a:p>
      </dgm:t>
    </dgm:pt>
    <dgm:pt modelId="{175B5DDE-AFAB-479F-A9EB-EC959808DDFE}" type="sibTrans" cxnId="{74DE00FD-9F37-4EB1-9F67-2636288A8F4D}">
      <dgm:prSet/>
      <dgm:spPr/>
      <dgm:t>
        <a:bodyPr/>
        <a:lstStyle/>
        <a:p>
          <a:endParaRPr lang="ru-RU"/>
        </a:p>
      </dgm:t>
    </dgm:pt>
    <dgm:pt modelId="{13855D07-97C8-4AEA-BC0D-46E306F19E76}">
      <dgm:prSet custT="1"/>
      <dgm:spPr/>
      <dgm:t>
        <a:bodyPr/>
        <a:lstStyle/>
        <a:p>
          <a:pPr rtl="0"/>
          <a:r>
            <a:rPr lang="ru-RU" sz="2000" b="1" i="1" u="none" dirty="0" smtClean="0">
              <a:solidFill>
                <a:schemeClr val="bg1"/>
              </a:solidFill>
            </a:rPr>
            <a:t>Студия</a:t>
          </a:r>
          <a:r>
            <a:rPr lang="ru-RU" sz="2000" b="1" i="1" u="none" dirty="0" smtClean="0">
              <a:solidFill>
                <a:srgbClr val="FF0000"/>
              </a:solidFill>
            </a:rPr>
            <a:t> </a:t>
          </a:r>
          <a:endParaRPr lang="ru-RU" sz="2000" u="none" dirty="0">
            <a:solidFill>
              <a:srgbClr val="FF0000"/>
            </a:solidFill>
          </a:endParaRPr>
        </a:p>
      </dgm:t>
    </dgm:pt>
    <dgm:pt modelId="{445AC686-6E56-4087-87D3-9D2BBD82B958}" type="parTrans" cxnId="{51D08B59-55C6-4872-B3BE-7F675E61EBAE}">
      <dgm:prSet/>
      <dgm:spPr/>
      <dgm:t>
        <a:bodyPr/>
        <a:lstStyle/>
        <a:p>
          <a:endParaRPr lang="ru-RU"/>
        </a:p>
      </dgm:t>
    </dgm:pt>
    <dgm:pt modelId="{3CE2C750-33A9-43D5-989B-356550A936D0}" type="sibTrans" cxnId="{51D08B59-55C6-4872-B3BE-7F675E61EBAE}">
      <dgm:prSet/>
      <dgm:spPr/>
      <dgm:t>
        <a:bodyPr/>
        <a:lstStyle/>
        <a:p>
          <a:endParaRPr lang="ru-RU"/>
        </a:p>
      </dgm:t>
    </dgm:pt>
    <dgm:pt modelId="{5B583049-6E68-4F7D-BFDD-BDEB1D087910}">
      <dgm:prSet custT="1"/>
      <dgm:spPr/>
      <dgm:t>
        <a:bodyPr/>
        <a:lstStyle/>
        <a:p>
          <a:pPr rtl="0"/>
          <a:r>
            <a:rPr lang="ru-RU" sz="1800" b="1" i="1" u="none" dirty="0" smtClean="0">
              <a:solidFill>
                <a:schemeClr val="bg1"/>
              </a:solidFill>
            </a:rPr>
            <a:t>Мастерская </a:t>
          </a:r>
          <a:endParaRPr lang="ru-RU" sz="1800" u="none" dirty="0">
            <a:solidFill>
              <a:schemeClr val="bg1"/>
            </a:solidFill>
          </a:endParaRPr>
        </a:p>
      </dgm:t>
    </dgm:pt>
    <dgm:pt modelId="{B19C9F28-14D1-4C6C-88A0-0FBD374DA6BA}" type="parTrans" cxnId="{126FE970-4F3A-4A42-AFBB-03A181E975CA}">
      <dgm:prSet/>
      <dgm:spPr/>
      <dgm:t>
        <a:bodyPr/>
        <a:lstStyle/>
        <a:p>
          <a:endParaRPr lang="ru-RU"/>
        </a:p>
      </dgm:t>
    </dgm:pt>
    <dgm:pt modelId="{DC43251D-04C3-424F-972B-FF83947A58C2}" type="sibTrans" cxnId="{126FE970-4F3A-4A42-AFBB-03A181E975CA}">
      <dgm:prSet/>
      <dgm:spPr/>
      <dgm:t>
        <a:bodyPr/>
        <a:lstStyle/>
        <a:p>
          <a:endParaRPr lang="ru-RU"/>
        </a:p>
      </dgm:t>
    </dgm:pt>
    <dgm:pt modelId="{5E89AD87-70A6-4CBE-8875-BF38D3B0CB38}">
      <dgm:prSet custT="1"/>
      <dgm:spPr/>
      <dgm:t>
        <a:bodyPr/>
        <a:lstStyle/>
        <a:p>
          <a:pPr rtl="0"/>
          <a:r>
            <a:rPr lang="ru-RU" sz="2400" b="1" i="1" u="none" dirty="0" smtClean="0">
              <a:solidFill>
                <a:schemeClr val="bg1"/>
              </a:solidFill>
            </a:rPr>
            <a:t>Школа</a:t>
          </a:r>
          <a:r>
            <a:rPr lang="ru-RU" sz="1900" b="1" i="1" u="sng" dirty="0" smtClean="0">
              <a:solidFill>
                <a:schemeClr val="bg1"/>
              </a:solidFill>
            </a:rPr>
            <a:t> </a:t>
          </a:r>
          <a:endParaRPr lang="ru-RU" sz="1900" b="1" i="1" u="sng" dirty="0">
            <a:solidFill>
              <a:schemeClr val="bg1"/>
            </a:solidFill>
          </a:endParaRPr>
        </a:p>
      </dgm:t>
    </dgm:pt>
    <dgm:pt modelId="{251D1B3A-94F3-4A82-A88E-F235B1C6CC49}" type="parTrans" cxnId="{ECB9EAA8-2DD7-41D1-B170-DF441C5CDD40}">
      <dgm:prSet/>
      <dgm:spPr/>
      <dgm:t>
        <a:bodyPr/>
        <a:lstStyle/>
        <a:p>
          <a:endParaRPr lang="ru-RU"/>
        </a:p>
      </dgm:t>
    </dgm:pt>
    <dgm:pt modelId="{7701CBC0-9DCA-4222-AF43-70016FDB20A7}" type="sibTrans" cxnId="{ECB9EAA8-2DD7-41D1-B170-DF441C5CDD40}">
      <dgm:prSet/>
      <dgm:spPr/>
      <dgm:t>
        <a:bodyPr/>
        <a:lstStyle/>
        <a:p>
          <a:endParaRPr lang="ru-RU"/>
        </a:p>
      </dgm:t>
    </dgm:pt>
    <dgm:pt modelId="{8E6AC543-D427-4243-A244-87DFE2807435}">
      <dgm:prSet custT="1"/>
      <dgm:spPr/>
      <dgm:t>
        <a:bodyPr/>
        <a:lstStyle/>
        <a:p>
          <a:pPr rtl="0"/>
          <a:r>
            <a:rPr lang="ru-RU" sz="1800" b="1" i="1" u="none" dirty="0" smtClean="0">
              <a:solidFill>
                <a:schemeClr val="bg1"/>
              </a:solidFill>
            </a:rPr>
            <a:t>Ансамбль</a:t>
          </a:r>
          <a:r>
            <a:rPr lang="ru-RU" sz="1800" b="1" i="1" u="none" dirty="0" smtClean="0">
              <a:solidFill>
                <a:srgbClr val="FF0000"/>
              </a:solidFill>
            </a:rPr>
            <a:t> </a:t>
          </a:r>
          <a:endParaRPr lang="ru-RU" sz="1800" u="none" dirty="0">
            <a:solidFill>
              <a:srgbClr val="FF0000"/>
            </a:solidFill>
          </a:endParaRPr>
        </a:p>
      </dgm:t>
    </dgm:pt>
    <dgm:pt modelId="{3DEDDC9D-75E6-4D92-B4B6-55A92B460A61}" type="parTrans" cxnId="{312A022A-67ED-45C7-A2DA-C78FEB13B093}">
      <dgm:prSet/>
      <dgm:spPr/>
      <dgm:t>
        <a:bodyPr/>
        <a:lstStyle/>
        <a:p>
          <a:endParaRPr lang="ru-RU"/>
        </a:p>
      </dgm:t>
    </dgm:pt>
    <dgm:pt modelId="{89B2295D-01F8-4967-A15A-E900800B95CA}" type="sibTrans" cxnId="{312A022A-67ED-45C7-A2DA-C78FEB13B093}">
      <dgm:prSet/>
      <dgm:spPr/>
      <dgm:t>
        <a:bodyPr/>
        <a:lstStyle/>
        <a:p>
          <a:endParaRPr lang="ru-RU"/>
        </a:p>
      </dgm:t>
    </dgm:pt>
    <dgm:pt modelId="{48441CA8-9710-4E4D-83E5-2081C803B888}">
      <dgm:prSet custT="1"/>
      <dgm:spPr/>
      <dgm:t>
        <a:bodyPr/>
        <a:lstStyle/>
        <a:p>
          <a:pPr rtl="0"/>
          <a:r>
            <a:rPr lang="ru-RU" sz="2400" b="1" i="1" u="none" dirty="0" smtClean="0">
              <a:solidFill>
                <a:schemeClr val="bg1"/>
              </a:solidFill>
            </a:rPr>
            <a:t>Театр</a:t>
          </a:r>
          <a:endParaRPr lang="ru-RU" sz="2400" i="1" u="none" dirty="0">
            <a:solidFill>
              <a:schemeClr val="bg1"/>
            </a:solidFill>
          </a:endParaRPr>
        </a:p>
      </dgm:t>
    </dgm:pt>
    <dgm:pt modelId="{E25E7C6A-4008-432B-95AA-E79B4F02D2F7}" type="parTrans" cxnId="{C75A2E26-463D-4D1B-8B6C-287A5A8DF495}">
      <dgm:prSet/>
      <dgm:spPr/>
      <dgm:t>
        <a:bodyPr/>
        <a:lstStyle/>
        <a:p>
          <a:endParaRPr lang="ru-RU"/>
        </a:p>
      </dgm:t>
    </dgm:pt>
    <dgm:pt modelId="{4EB67524-BED0-4867-BBA2-0832BBA2171A}" type="sibTrans" cxnId="{C75A2E26-463D-4D1B-8B6C-287A5A8DF495}">
      <dgm:prSet/>
      <dgm:spPr/>
      <dgm:t>
        <a:bodyPr/>
        <a:lstStyle/>
        <a:p>
          <a:endParaRPr lang="ru-RU"/>
        </a:p>
      </dgm:t>
    </dgm:pt>
    <dgm:pt modelId="{604C005A-B6CE-4CE8-9B94-A033BC83048F}">
      <dgm:prSet/>
      <dgm:spPr/>
    </dgm:pt>
    <dgm:pt modelId="{69EB8818-0012-4F3B-B221-0D467C68C3A1}" type="parTrans" cxnId="{66B1B49C-3FF8-4548-BCA4-A41E37C555F7}">
      <dgm:prSet/>
      <dgm:spPr/>
      <dgm:t>
        <a:bodyPr/>
        <a:lstStyle/>
        <a:p>
          <a:endParaRPr lang="ru-RU"/>
        </a:p>
      </dgm:t>
    </dgm:pt>
    <dgm:pt modelId="{20C847B1-49A3-4BAD-8EAB-C0A034CCDE56}" type="sibTrans" cxnId="{66B1B49C-3FF8-4548-BCA4-A41E37C555F7}">
      <dgm:prSet/>
      <dgm:spPr/>
      <dgm:t>
        <a:bodyPr/>
        <a:lstStyle/>
        <a:p>
          <a:endParaRPr lang="ru-RU"/>
        </a:p>
      </dgm:t>
    </dgm:pt>
    <dgm:pt modelId="{7E8ACAE4-FFAC-4B0E-8413-0338494A1415}">
      <dgm:prSet/>
      <dgm:spPr/>
    </dgm:pt>
    <dgm:pt modelId="{38B559C9-C9EE-4158-A852-B306A18AC00F}" type="parTrans" cxnId="{DCBC0954-51E1-42A9-AF84-E3387E9BBD0C}">
      <dgm:prSet/>
      <dgm:spPr/>
      <dgm:t>
        <a:bodyPr/>
        <a:lstStyle/>
        <a:p>
          <a:endParaRPr lang="ru-RU"/>
        </a:p>
      </dgm:t>
    </dgm:pt>
    <dgm:pt modelId="{FC40243E-861C-4286-A8A0-89B2FF5708CD}" type="sibTrans" cxnId="{DCBC0954-51E1-42A9-AF84-E3387E9BBD0C}">
      <dgm:prSet/>
      <dgm:spPr/>
      <dgm:t>
        <a:bodyPr/>
        <a:lstStyle/>
        <a:p>
          <a:endParaRPr lang="ru-RU"/>
        </a:p>
      </dgm:t>
    </dgm:pt>
    <dgm:pt modelId="{94185E71-B095-4EF5-8CD1-505E7A95067E}" type="pres">
      <dgm:prSet presAssocID="{53EEB73B-D104-4E07-8E5C-B48F85EB7A7D}" presName="compositeShape" presStyleCnt="0">
        <dgm:presLayoutVars>
          <dgm:chMax val="7"/>
          <dgm:dir/>
          <dgm:resizeHandles val="exact"/>
        </dgm:presLayoutVars>
      </dgm:prSet>
      <dgm:spPr/>
    </dgm:pt>
    <dgm:pt modelId="{D5A4B08B-FA44-41BC-959B-A2BC6B44DE2B}" type="pres">
      <dgm:prSet presAssocID="{53EEB73B-D104-4E07-8E5C-B48F85EB7A7D}" presName="wedge1" presStyleLbl="node1" presStyleIdx="0" presStyleCnt="7"/>
      <dgm:spPr/>
    </dgm:pt>
    <dgm:pt modelId="{78210A28-1B1D-40D2-A6CA-CF4041A7B88D}" type="pres">
      <dgm:prSet presAssocID="{53EEB73B-D104-4E07-8E5C-B48F85EB7A7D}" presName="dummy1a" presStyleCnt="0"/>
      <dgm:spPr/>
    </dgm:pt>
    <dgm:pt modelId="{37ED72AA-AB17-4C13-8B44-74C731159DBF}" type="pres">
      <dgm:prSet presAssocID="{53EEB73B-D104-4E07-8E5C-B48F85EB7A7D}" presName="dummy1b" presStyleCnt="0"/>
      <dgm:spPr/>
    </dgm:pt>
    <dgm:pt modelId="{DF0B79DE-3D41-4D82-99FB-3A93E7D74D50}" type="pres">
      <dgm:prSet presAssocID="{53EEB73B-D104-4E07-8E5C-B48F85EB7A7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95A8A7D-B044-41BC-8352-B7D7136F2F5E}" type="pres">
      <dgm:prSet presAssocID="{53EEB73B-D104-4E07-8E5C-B48F85EB7A7D}" presName="wedge2" presStyleLbl="node1" presStyleIdx="1" presStyleCnt="7"/>
      <dgm:spPr/>
    </dgm:pt>
    <dgm:pt modelId="{7FCEDCAD-2338-456B-8FCD-4224B1D8FCD3}" type="pres">
      <dgm:prSet presAssocID="{53EEB73B-D104-4E07-8E5C-B48F85EB7A7D}" presName="dummy2a" presStyleCnt="0"/>
      <dgm:spPr/>
    </dgm:pt>
    <dgm:pt modelId="{E7B4661D-9F50-44D3-AD51-41C26749DDD5}" type="pres">
      <dgm:prSet presAssocID="{53EEB73B-D104-4E07-8E5C-B48F85EB7A7D}" presName="dummy2b" presStyleCnt="0"/>
      <dgm:spPr/>
    </dgm:pt>
    <dgm:pt modelId="{3E700936-F84C-436A-A3BF-54D63A5C6317}" type="pres">
      <dgm:prSet presAssocID="{53EEB73B-D104-4E07-8E5C-B48F85EB7A7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5230E26E-D560-4BD5-BFD4-4ED3007F0BAB}" type="pres">
      <dgm:prSet presAssocID="{53EEB73B-D104-4E07-8E5C-B48F85EB7A7D}" presName="wedge3" presStyleLbl="node1" presStyleIdx="2" presStyleCnt="7" custScaleX="104142" custScaleY="98444"/>
      <dgm:spPr/>
    </dgm:pt>
    <dgm:pt modelId="{8DA4B27D-F7D5-466E-A51B-5BD4F8AE798C}" type="pres">
      <dgm:prSet presAssocID="{53EEB73B-D104-4E07-8E5C-B48F85EB7A7D}" presName="dummy3a" presStyleCnt="0"/>
      <dgm:spPr/>
    </dgm:pt>
    <dgm:pt modelId="{B2615EBA-B27D-434A-B105-439A1878C489}" type="pres">
      <dgm:prSet presAssocID="{53EEB73B-D104-4E07-8E5C-B48F85EB7A7D}" presName="dummy3b" presStyleCnt="0"/>
      <dgm:spPr/>
    </dgm:pt>
    <dgm:pt modelId="{9443F7E5-C62B-4D54-A089-710A10203049}" type="pres">
      <dgm:prSet presAssocID="{53EEB73B-D104-4E07-8E5C-B48F85EB7A7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6EC0862-1D92-41E2-8A35-81F24877C42D}" type="pres">
      <dgm:prSet presAssocID="{53EEB73B-D104-4E07-8E5C-B48F85EB7A7D}" presName="wedge4" presStyleLbl="node1" presStyleIdx="3" presStyleCnt="7"/>
      <dgm:spPr/>
    </dgm:pt>
    <dgm:pt modelId="{CD44C020-6A26-4558-89D4-353A0A6719D9}" type="pres">
      <dgm:prSet presAssocID="{53EEB73B-D104-4E07-8E5C-B48F85EB7A7D}" presName="dummy4a" presStyleCnt="0"/>
      <dgm:spPr/>
    </dgm:pt>
    <dgm:pt modelId="{BA2E7C12-F923-49A9-975A-7EBC0951F370}" type="pres">
      <dgm:prSet presAssocID="{53EEB73B-D104-4E07-8E5C-B48F85EB7A7D}" presName="dummy4b" presStyleCnt="0"/>
      <dgm:spPr/>
    </dgm:pt>
    <dgm:pt modelId="{FE04F50E-E854-4409-A8BE-709586985477}" type="pres">
      <dgm:prSet presAssocID="{53EEB73B-D104-4E07-8E5C-B48F85EB7A7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F98CA48-5B8A-4A32-B9F4-ADE96C52FD1C}" type="pres">
      <dgm:prSet presAssocID="{53EEB73B-D104-4E07-8E5C-B48F85EB7A7D}" presName="wedge5" presStyleLbl="node1" presStyleIdx="4" presStyleCnt="7"/>
      <dgm:spPr/>
    </dgm:pt>
    <dgm:pt modelId="{918F7FFE-B8E3-45D5-A242-87E901941202}" type="pres">
      <dgm:prSet presAssocID="{53EEB73B-D104-4E07-8E5C-B48F85EB7A7D}" presName="dummy5a" presStyleCnt="0"/>
      <dgm:spPr/>
    </dgm:pt>
    <dgm:pt modelId="{0846B57F-0C97-4E08-9FE5-CF4EA0ACAF79}" type="pres">
      <dgm:prSet presAssocID="{53EEB73B-D104-4E07-8E5C-B48F85EB7A7D}" presName="dummy5b" presStyleCnt="0"/>
      <dgm:spPr/>
    </dgm:pt>
    <dgm:pt modelId="{B4B9A2A7-294E-4568-B50F-39364015D631}" type="pres">
      <dgm:prSet presAssocID="{53EEB73B-D104-4E07-8E5C-B48F85EB7A7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1BA2E7C0-E0D4-4EFA-82D0-06A2D6D657A3}" type="pres">
      <dgm:prSet presAssocID="{53EEB73B-D104-4E07-8E5C-B48F85EB7A7D}" presName="wedge6" presStyleLbl="node1" presStyleIdx="5" presStyleCnt="7"/>
      <dgm:spPr/>
    </dgm:pt>
    <dgm:pt modelId="{103AA33C-1B1F-4593-B752-FC25A739A960}" type="pres">
      <dgm:prSet presAssocID="{53EEB73B-D104-4E07-8E5C-B48F85EB7A7D}" presName="dummy6a" presStyleCnt="0"/>
      <dgm:spPr/>
    </dgm:pt>
    <dgm:pt modelId="{53B05D61-4A5D-4EB8-B439-3E66CAC0E550}" type="pres">
      <dgm:prSet presAssocID="{53EEB73B-D104-4E07-8E5C-B48F85EB7A7D}" presName="dummy6b" presStyleCnt="0"/>
      <dgm:spPr/>
    </dgm:pt>
    <dgm:pt modelId="{F8D02A76-FD73-449A-84FE-5AD16BEF4794}" type="pres">
      <dgm:prSet presAssocID="{53EEB73B-D104-4E07-8E5C-B48F85EB7A7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D4C55A14-ED92-4CCE-B8F4-D251B1F9EEF4}" type="pres">
      <dgm:prSet presAssocID="{53EEB73B-D104-4E07-8E5C-B48F85EB7A7D}" presName="wedge7" presStyleLbl="node1" presStyleIdx="6" presStyleCnt="7"/>
      <dgm:spPr/>
    </dgm:pt>
    <dgm:pt modelId="{801464DB-FA64-4229-843D-57A2931D52B1}" type="pres">
      <dgm:prSet presAssocID="{53EEB73B-D104-4E07-8E5C-B48F85EB7A7D}" presName="dummy7a" presStyleCnt="0"/>
      <dgm:spPr/>
    </dgm:pt>
    <dgm:pt modelId="{E9960227-80E8-49BF-9969-F38DC9A1B26F}" type="pres">
      <dgm:prSet presAssocID="{53EEB73B-D104-4E07-8E5C-B48F85EB7A7D}" presName="dummy7b" presStyleCnt="0"/>
      <dgm:spPr/>
    </dgm:pt>
    <dgm:pt modelId="{41EEA06F-D123-4978-8EBC-29F3A26DBCD7}" type="pres">
      <dgm:prSet presAssocID="{53EEB73B-D104-4E07-8E5C-B48F85EB7A7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165DA21D-1643-45AB-A964-E3047F140E38}" type="pres">
      <dgm:prSet presAssocID="{5A3FB0E9-C487-46BA-AF1B-772FEFBCE76F}" presName="arrowWedge1" presStyleLbl="fgSibTrans2D1" presStyleIdx="0" presStyleCnt="7"/>
      <dgm:spPr/>
    </dgm:pt>
    <dgm:pt modelId="{EA99AC97-A934-4C29-8BDA-985AC216EE89}" type="pres">
      <dgm:prSet presAssocID="{175B5DDE-AFAB-479F-A9EB-EC959808DDFE}" presName="arrowWedge2" presStyleLbl="fgSibTrans2D1" presStyleIdx="1" presStyleCnt="7"/>
      <dgm:spPr/>
    </dgm:pt>
    <dgm:pt modelId="{A9327874-8762-4CB8-BABE-5067C30950D1}" type="pres">
      <dgm:prSet presAssocID="{3CE2C750-33A9-43D5-989B-356550A936D0}" presName="arrowWedge3" presStyleLbl="fgSibTrans2D1" presStyleIdx="2" presStyleCnt="7"/>
      <dgm:spPr/>
    </dgm:pt>
    <dgm:pt modelId="{6528F6A5-C94B-46DE-BACC-53C3E866C847}" type="pres">
      <dgm:prSet presAssocID="{DC43251D-04C3-424F-972B-FF83947A58C2}" presName="arrowWedge4" presStyleLbl="fgSibTrans2D1" presStyleIdx="3" presStyleCnt="7"/>
      <dgm:spPr/>
    </dgm:pt>
    <dgm:pt modelId="{581BF14E-75C5-420D-890F-9EDF4CB1F41C}" type="pres">
      <dgm:prSet presAssocID="{7701CBC0-9DCA-4222-AF43-70016FDB20A7}" presName="arrowWedge5" presStyleLbl="fgSibTrans2D1" presStyleIdx="4" presStyleCnt="7"/>
      <dgm:spPr/>
    </dgm:pt>
    <dgm:pt modelId="{3D30D137-A834-4A95-8B85-1F4163B82AC5}" type="pres">
      <dgm:prSet presAssocID="{89B2295D-01F8-4967-A15A-E900800B95CA}" presName="arrowWedge6" presStyleLbl="fgSibTrans2D1" presStyleIdx="5" presStyleCnt="7"/>
      <dgm:spPr/>
    </dgm:pt>
    <dgm:pt modelId="{CE9ED548-8C54-449A-914D-193AB965F710}" type="pres">
      <dgm:prSet presAssocID="{4EB67524-BED0-4867-BBA2-0832BBA2171A}" presName="arrowWedge7" presStyleLbl="fgSibTrans2D1" presStyleIdx="6" presStyleCnt="7"/>
      <dgm:spPr/>
    </dgm:pt>
  </dgm:ptLst>
  <dgm:cxnLst>
    <dgm:cxn modelId="{AFDBD755-2D40-4551-AABB-6B852D17B2AB}" type="presOf" srcId="{13855D07-97C8-4AEA-BC0D-46E306F19E76}" destId="{5230E26E-D560-4BD5-BFD4-4ED3007F0BAB}" srcOrd="0" destOrd="0" presId="urn:microsoft.com/office/officeart/2005/8/layout/cycle8"/>
    <dgm:cxn modelId="{FF3F68C6-AEC2-4A95-983A-E2DE6181BCBC}" srcId="{53EEB73B-D104-4E07-8E5C-B48F85EB7A7D}" destId="{977B2533-F59A-460E-B030-D253CC506D79}" srcOrd="0" destOrd="0" parTransId="{EDEEC2CC-1C7C-4789-82CD-B47A0B1BD7A9}" sibTransId="{5A3FB0E9-C487-46BA-AF1B-772FEFBCE76F}"/>
    <dgm:cxn modelId="{B8E73310-5C48-46C5-9CAD-2659B5401E47}" type="presOf" srcId="{977B2533-F59A-460E-B030-D253CC506D79}" destId="{D5A4B08B-FA44-41BC-959B-A2BC6B44DE2B}" srcOrd="0" destOrd="0" presId="urn:microsoft.com/office/officeart/2005/8/layout/cycle8"/>
    <dgm:cxn modelId="{98C0F3D6-4C38-40FC-AAB6-AE71BC45537B}" type="presOf" srcId="{48441CA8-9710-4E4D-83E5-2081C803B888}" destId="{D4C55A14-ED92-4CCE-B8F4-D251B1F9EEF4}" srcOrd="0" destOrd="0" presId="urn:microsoft.com/office/officeart/2005/8/layout/cycle8"/>
    <dgm:cxn modelId="{74DE00FD-9F37-4EB1-9F67-2636288A8F4D}" srcId="{53EEB73B-D104-4E07-8E5C-B48F85EB7A7D}" destId="{25600B80-5FD9-4FF9-8859-38097D977A27}" srcOrd="1" destOrd="0" parTransId="{65B79AF6-C8E0-4B94-B1D1-E6DD4D27F8E0}" sibTransId="{175B5DDE-AFAB-479F-A9EB-EC959808DDFE}"/>
    <dgm:cxn modelId="{F68987EB-0765-4D74-9906-51DF7470DACC}" type="presOf" srcId="{5E89AD87-70A6-4CBE-8875-BF38D3B0CB38}" destId="{6F98CA48-5B8A-4A32-B9F4-ADE96C52FD1C}" srcOrd="0" destOrd="0" presId="urn:microsoft.com/office/officeart/2005/8/layout/cycle8"/>
    <dgm:cxn modelId="{3E3AA1A4-7C1B-46A4-9D25-7C9DD7D37C01}" type="presOf" srcId="{48441CA8-9710-4E4D-83E5-2081C803B888}" destId="{41EEA06F-D123-4978-8EBC-29F3A26DBCD7}" srcOrd="1" destOrd="0" presId="urn:microsoft.com/office/officeart/2005/8/layout/cycle8"/>
    <dgm:cxn modelId="{165BAC7D-65F7-498D-812E-3588575E88B2}" type="presOf" srcId="{8E6AC543-D427-4243-A244-87DFE2807435}" destId="{1BA2E7C0-E0D4-4EFA-82D0-06A2D6D657A3}" srcOrd="0" destOrd="0" presId="urn:microsoft.com/office/officeart/2005/8/layout/cycle8"/>
    <dgm:cxn modelId="{126FE970-4F3A-4A42-AFBB-03A181E975CA}" srcId="{53EEB73B-D104-4E07-8E5C-B48F85EB7A7D}" destId="{5B583049-6E68-4F7D-BFDD-BDEB1D087910}" srcOrd="3" destOrd="0" parTransId="{B19C9F28-14D1-4C6C-88A0-0FBD374DA6BA}" sibTransId="{DC43251D-04C3-424F-972B-FF83947A58C2}"/>
    <dgm:cxn modelId="{42187258-C32E-4AD6-A65D-15B6148963F1}" type="presOf" srcId="{977B2533-F59A-460E-B030-D253CC506D79}" destId="{DF0B79DE-3D41-4D82-99FB-3A93E7D74D50}" srcOrd="1" destOrd="0" presId="urn:microsoft.com/office/officeart/2005/8/layout/cycle8"/>
    <dgm:cxn modelId="{C75A2E26-463D-4D1B-8B6C-287A5A8DF495}" srcId="{53EEB73B-D104-4E07-8E5C-B48F85EB7A7D}" destId="{48441CA8-9710-4E4D-83E5-2081C803B888}" srcOrd="6" destOrd="0" parTransId="{E25E7C6A-4008-432B-95AA-E79B4F02D2F7}" sibTransId="{4EB67524-BED0-4867-BBA2-0832BBA2171A}"/>
    <dgm:cxn modelId="{8A3103FC-D8BB-4477-BC67-A89A5799150E}" type="presOf" srcId="{25600B80-5FD9-4FF9-8859-38097D977A27}" destId="{B95A8A7D-B044-41BC-8352-B7D7136F2F5E}" srcOrd="0" destOrd="0" presId="urn:microsoft.com/office/officeart/2005/8/layout/cycle8"/>
    <dgm:cxn modelId="{51D08B59-55C6-4872-B3BE-7F675E61EBAE}" srcId="{53EEB73B-D104-4E07-8E5C-B48F85EB7A7D}" destId="{13855D07-97C8-4AEA-BC0D-46E306F19E76}" srcOrd="2" destOrd="0" parTransId="{445AC686-6E56-4087-87D3-9D2BBD82B958}" sibTransId="{3CE2C750-33A9-43D5-989B-356550A936D0}"/>
    <dgm:cxn modelId="{89DC3D7F-D7BC-4E9B-A475-53C8DEE342A6}" type="presOf" srcId="{5B583049-6E68-4F7D-BFDD-BDEB1D087910}" destId="{FE04F50E-E854-4409-A8BE-709586985477}" srcOrd="1" destOrd="0" presId="urn:microsoft.com/office/officeart/2005/8/layout/cycle8"/>
    <dgm:cxn modelId="{E9A6A631-1E66-4CFE-9AD7-CD75F1176FBA}" type="presOf" srcId="{53EEB73B-D104-4E07-8E5C-B48F85EB7A7D}" destId="{94185E71-B095-4EF5-8CD1-505E7A95067E}" srcOrd="0" destOrd="0" presId="urn:microsoft.com/office/officeart/2005/8/layout/cycle8"/>
    <dgm:cxn modelId="{102763CC-5A29-4110-9FF0-21601D7B945B}" type="presOf" srcId="{13855D07-97C8-4AEA-BC0D-46E306F19E76}" destId="{9443F7E5-C62B-4D54-A089-710A10203049}" srcOrd="1" destOrd="0" presId="urn:microsoft.com/office/officeart/2005/8/layout/cycle8"/>
    <dgm:cxn modelId="{1977336F-E204-4CE7-8848-F234917BDE18}" type="presOf" srcId="{5B583049-6E68-4F7D-BFDD-BDEB1D087910}" destId="{36EC0862-1D92-41E2-8A35-81F24877C42D}" srcOrd="0" destOrd="0" presId="urn:microsoft.com/office/officeart/2005/8/layout/cycle8"/>
    <dgm:cxn modelId="{ECB9EAA8-2DD7-41D1-B170-DF441C5CDD40}" srcId="{53EEB73B-D104-4E07-8E5C-B48F85EB7A7D}" destId="{5E89AD87-70A6-4CBE-8875-BF38D3B0CB38}" srcOrd="4" destOrd="0" parTransId="{251D1B3A-94F3-4A82-A88E-F235B1C6CC49}" sibTransId="{7701CBC0-9DCA-4222-AF43-70016FDB20A7}"/>
    <dgm:cxn modelId="{97986174-7B40-462B-B90D-E25B7C74A1EF}" type="presOf" srcId="{25600B80-5FD9-4FF9-8859-38097D977A27}" destId="{3E700936-F84C-436A-A3BF-54D63A5C6317}" srcOrd="1" destOrd="0" presId="urn:microsoft.com/office/officeart/2005/8/layout/cycle8"/>
    <dgm:cxn modelId="{DCBC0954-51E1-42A9-AF84-E3387E9BBD0C}" srcId="{53EEB73B-D104-4E07-8E5C-B48F85EB7A7D}" destId="{7E8ACAE4-FFAC-4B0E-8413-0338494A1415}" srcOrd="8" destOrd="0" parTransId="{38B559C9-C9EE-4158-A852-B306A18AC00F}" sibTransId="{FC40243E-861C-4286-A8A0-89B2FF5708CD}"/>
    <dgm:cxn modelId="{312A022A-67ED-45C7-A2DA-C78FEB13B093}" srcId="{53EEB73B-D104-4E07-8E5C-B48F85EB7A7D}" destId="{8E6AC543-D427-4243-A244-87DFE2807435}" srcOrd="5" destOrd="0" parTransId="{3DEDDC9D-75E6-4D92-B4B6-55A92B460A61}" sibTransId="{89B2295D-01F8-4967-A15A-E900800B95CA}"/>
    <dgm:cxn modelId="{66B1B49C-3FF8-4548-BCA4-A41E37C555F7}" srcId="{53EEB73B-D104-4E07-8E5C-B48F85EB7A7D}" destId="{604C005A-B6CE-4CE8-9B94-A033BC83048F}" srcOrd="7" destOrd="0" parTransId="{69EB8818-0012-4F3B-B221-0D467C68C3A1}" sibTransId="{20C847B1-49A3-4BAD-8EAB-C0A034CCDE56}"/>
    <dgm:cxn modelId="{7DD7A270-5738-4E3E-99EA-EC1F37874B03}" type="presOf" srcId="{8E6AC543-D427-4243-A244-87DFE2807435}" destId="{F8D02A76-FD73-449A-84FE-5AD16BEF4794}" srcOrd="1" destOrd="0" presId="urn:microsoft.com/office/officeart/2005/8/layout/cycle8"/>
    <dgm:cxn modelId="{BE8C1762-DD3D-4085-87F8-38D7DCE43577}" type="presOf" srcId="{5E89AD87-70A6-4CBE-8875-BF38D3B0CB38}" destId="{B4B9A2A7-294E-4568-B50F-39364015D631}" srcOrd="1" destOrd="0" presId="urn:microsoft.com/office/officeart/2005/8/layout/cycle8"/>
    <dgm:cxn modelId="{C6FABBB9-09F1-4532-94F8-9586382933EE}" type="presParOf" srcId="{94185E71-B095-4EF5-8CD1-505E7A95067E}" destId="{D5A4B08B-FA44-41BC-959B-A2BC6B44DE2B}" srcOrd="0" destOrd="0" presId="urn:microsoft.com/office/officeart/2005/8/layout/cycle8"/>
    <dgm:cxn modelId="{C3F3B45A-9C2A-4C4D-A1AD-CCF7E8331AA9}" type="presParOf" srcId="{94185E71-B095-4EF5-8CD1-505E7A95067E}" destId="{78210A28-1B1D-40D2-A6CA-CF4041A7B88D}" srcOrd="1" destOrd="0" presId="urn:microsoft.com/office/officeart/2005/8/layout/cycle8"/>
    <dgm:cxn modelId="{9A8FD074-D0EC-4ABD-9A83-241E95903CB6}" type="presParOf" srcId="{94185E71-B095-4EF5-8CD1-505E7A95067E}" destId="{37ED72AA-AB17-4C13-8B44-74C731159DBF}" srcOrd="2" destOrd="0" presId="urn:microsoft.com/office/officeart/2005/8/layout/cycle8"/>
    <dgm:cxn modelId="{2E34B9FF-7C4E-48E4-B6D2-365FAD1F5CB6}" type="presParOf" srcId="{94185E71-B095-4EF5-8CD1-505E7A95067E}" destId="{DF0B79DE-3D41-4D82-99FB-3A93E7D74D50}" srcOrd="3" destOrd="0" presId="urn:microsoft.com/office/officeart/2005/8/layout/cycle8"/>
    <dgm:cxn modelId="{1ACCA5FF-7811-4529-9DA5-C1D47B87743B}" type="presParOf" srcId="{94185E71-B095-4EF5-8CD1-505E7A95067E}" destId="{B95A8A7D-B044-41BC-8352-B7D7136F2F5E}" srcOrd="4" destOrd="0" presId="urn:microsoft.com/office/officeart/2005/8/layout/cycle8"/>
    <dgm:cxn modelId="{B64166A9-1620-411C-98E7-17705B4133DC}" type="presParOf" srcId="{94185E71-B095-4EF5-8CD1-505E7A95067E}" destId="{7FCEDCAD-2338-456B-8FCD-4224B1D8FCD3}" srcOrd="5" destOrd="0" presId="urn:microsoft.com/office/officeart/2005/8/layout/cycle8"/>
    <dgm:cxn modelId="{11865616-9BA2-4E5A-B2B6-A3BD6569C122}" type="presParOf" srcId="{94185E71-B095-4EF5-8CD1-505E7A95067E}" destId="{E7B4661D-9F50-44D3-AD51-41C26749DDD5}" srcOrd="6" destOrd="0" presId="urn:microsoft.com/office/officeart/2005/8/layout/cycle8"/>
    <dgm:cxn modelId="{631748DF-E3AF-49FB-8EF5-701019329EB1}" type="presParOf" srcId="{94185E71-B095-4EF5-8CD1-505E7A95067E}" destId="{3E700936-F84C-436A-A3BF-54D63A5C6317}" srcOrd="7" destOrd="0" presId="urn:microsoft.com/office/officeart/2005/8/layout/cycle8"/>
    <dgm:cxn modelId="{6C811B60-7324-4C87-9D6B-5F5488978075}" type="presParOf" srcId="{94185E71-B095-4EF5-8CD1-505E7A95067E}" destId="{5230E26E-D560-4BD5-BFD4-4ED3007F0BAB}" srcOrd="8" destOrd="0" presId="urn:microsoft.com/office/officeart/2005/8/layout/cycle8"/>
    <dgm:cxn modelId="{4427D935-01CF-4D52-B615-B192CA377100}" type="presParOf" srcId="{94185E71-B095-4EF5-8CD1-505E7A95067E}" destId="{8DA4B27D-F7D5-466E-A51B-5BD4F8AE798C}" srcOrd="9" destOrd="0" presId="urn:microsoft.com/office/officeart/2005/8/layout/cycle8"/>
    <dgm:cxn modelId="{44BBCD32-9FED-4BE8-BDF8-709296F6F5DD}" type="presParOf" srcId="{94185E71-B095-4EF5-8CD1-505E7A95067E}" destId="{B2615EBA-B27D-434A-B105-439A1878C489}" srcOrd="10" destOrd="0" presId="urn:microsoft.com/office/officeart/2005/8/layout/cycle8"/>
    <dgm:cxn modelId="{73144FDA-691C-4BA7-A478-14195B401CD2}" type="presParOf" srcId="{94185E71-B095-4EF5-8CD1-505E7A95067E}" destId="{9443F7E5-C62B-4D54-A089-710A10203049}" srcOrd="11" destOrd="0" presId="urn:microsoft.com/office/officeart/2005/8/layout/cycle8"/>
    <dgm:cxn modelId="{FFAD4183-C047-4D35-89FD-04AE6DC93E98}" type="presParOf" srcId="{94185E71-B095-4EF5-8CD1-505E7A95067E}" destId="{36EC0862-1D92-41E2-8A35-81F24877C42D}" srcOrd="12" destOrd="0" presId="urn:microsoft.com/office/officeart/2005/8/layout/cycle8"/>
    <dgm:cxn modelId="{C2262D43-C17B-44EA-AE7B-9CE08BC6D379}" type="presParOf" srcId="{94185E71-B095-4EF5-8CD1-505E7A95067E}" destId="{CD44C020-6A26-4558-89D4-353A0A6719D9}" srcOrd="13" destOrd="0" presId="urn:microsoft.com/office/officeart/2005/8/layout/cycle8"/>
    <dgm:cxn modelId="{49B949F4-E9FD-450E-B57E-D04A74DB5EB2}" type="presParOf" srcId="{94185E71-B095-4EF5-8CD1-505E7A95067E}" destId="{BA2E7C12-F923-49A9-975A-7EBC0951F370}" srcOrd="14" destOrd="0" presId="urn:microsoft.com/office/officeart/2005/8/layout/cycle8"/>
    <dgm:cxn modelId="{86382989-0983-4B58-B3C8-EE6A5DAA1F1A}" type="presParOf" srcId="{94185E71-B095-4EF5-8CD1-505E7A95067E}" destId="{FE04F50E-E854-4409-A8BE-709586985477}" srcOrd="15" destOrd="0" presId="urn:microsoft.com/office/officeart/2005/8/layout/cycle8"/>
    <dgm:cxn modelId="{5EE094B6-C403-496A-BB2F-E6B549C30B1A}" type="presParOf" srcId="{94185E71-B095-4EF5-8CD1-505E7A95067E}" destId="{6F98CA48-5B8A-4A32-B9F4-ADE96C52FD1C}" srcOrd="16" destOrd="0" presId="urn:microsoft.com/office/officeart/2005/8/layout/cycle8"/>
    <dgm:cxn modelId="{4060A1CE-ABBE-44F2-B288-57901FF98AF1}" type="presParOf" srcId="{94185E71-B095-4EF5-8CD1-505E7A95067E}" destId="{918F7FFE-B8E3-45D5-A242-87E901941202}" srcOrd="17" destOrd="0" presId="urn:microsoft.com/office/officeart/2005/8/layout/cycle8"/>
    <dgm:cxn modelId="{FEA15A32-E054-4A8B-A7FD-125A99FAB2BF}" type="presParOf" srcId="{94185E71-B095-4EF5-8CD1-505E7A95067E}" destId="{0846B57F-0C97-4E08-9FE5-CF4EA0ACAF79}" srcOrd="18" destOrd="0" presId="urn:microsoft.com/office/officeart/2005/8/layout/cycle8"/>
    <dgm:cxn modelId="{86C851EA-B477-4F1C-8216-E1536096F28E}" type="presParOf" srcId="{94185E71-B095-4EF5-8CD1-505E7A95067E}" destId="{B4B9A2A7-294E-4568-B50F-39364015D631}" srcOrd="19" destOrd="0" presId="urn:microsoft.com/office/officeart/2005/8/layout/cycle8"/>
    <dgm:cxn modelId="{E0857CCE-FF99-4BDD-B4E1-D29F952A5226}" type="presParOf" srcId="{94185E71-B095-4EF5-8CD1-505E7A95067E}" destId="{1BA2E7C0-E0D4-4EFA-82D0-06A2D6D657A3}" srcOrd="20" destOrd="0" presId="urn:microsoft.com/office/officeart/2005/8/layout/cycle8"/>
    <dgm:cxn modelId="{63A560C6-A65E-483A-AAA2-5CE7B1E9C34D}" type="presParOf" srcId="{94185E71-B095-4EF5-8CD1-505E7A95067E}" destId="{103AA33C-1B1F-4593-B752-FC25A739A960}" srcOrd="21" destOrd="0" presId="urn:microsoft.com/office/officeart/2005/8/layout/cycle8"/>
    <dgm:cxn modelId="{3862CBC0-290F-43AC-8A52-42F1BF41AA40}" type="presParOf" srcId="{94185E71-B095-4EF5-8CD1-505E7A95067E}" destId="{53B05D61-4A5D-4EB8-B439-3E66CAC0E550}" srcOrd="22" destOrd="0" presId="urn:microsoft.com/office/officeart/2005/8/layout/cycle8"/>
    <dgm:cxn modelId="{9861D409-5927-479C-9683-B3AE993A85D0}" type="presParOf" srcId="{94185E71-B095-4EF5-8CD1-505E7A95067E}" destId="{F8D02A76-FD73-449A-84FE-5AD16BEF4794}" srcOrd="23" destOrd="0" presId="urn:microsoft.com/office/officeart/2005/8/layout/cycle8"/>
    <dgm:cxn modelId="{E6731FC4-64A3-40BA-BF16-F963BCC32EF4}" type="presParOf" srcId="{94185E71-B095-4EF5-8CD1-505E7A95067E}" destId="{D4C55A14-ED92-4CCE-B8F4-D251B1F9EEF4}" srcOrd="24" destOrd="0" presId="urn:microsoft.com/office/officeart/2005/8/layout/cycle8"/>
    <dgm:cxn modelId="{BD27BA75-0709-4D99-A4F6-280FAF160B84}" type="presParOf" srcId="{94185E71-B095-4EF5-8CD1-505E7A95067E}" destId="{801464DB-FA64-4229-843D-57A2931D52B1}" srcOrd="25" destOrd="0" presId="urn:microsoft.com/office/officeart/2005/8/layout/cycle8"/>
    <dgm:cxn modelId="{E18657ED-6DF8-4510-A4A3-68FE3CC13F08}" type="presParOf" srcId="{94185E71-B095-4EF5-8CD1-505E7A95067E}" destId="{E9960227-80E8-49BF-9969-F38DC9A1B26F}" srcOrd="26" destOrd="0" presId="urn:microsoft.com/office/officeart/2005/8/layout/cycle8"/>
    <dgm:cxn modelId="{BE938457-0E38-434F-B6FF-BB589F5B1347}" type="presParOf" srcId="{94185E71-B095-4EF5-8CD1-505E7A95067E}" destId="{41EEA06F-D123-4978-8EBC-29F3A26DBCD7}" srcOrd="27" destOrd="0" presId="urn:microsoft.com/office/officeart/2005/8/layout/cycle8"/>
    <dgm:cxn modelId="{26F2EA05-FD77-423C-93A0-B1DA04BF782D}" type="presParOf" srcId="{94185E71-B095-4EF5-8CD1-505E7A95067E}" destId="{165DA21D-1643-45AB-A964-E3047F140E38}" srcOrd="28" destOrd="0" presId="urn:microsoft.com/office/officeart/2005/8/layout/cycle8"/>
    <dgm:cxn modelId="{4E25C8CF-CDB4-415B-9FA6-6F4E0EBFCED0}" type="presParOf" srcId="{94185E71-B095-4EF5-8CD1-505E7A95067E}" destId="{EA99AC97-A934-4C29-8BDA-985AC216EE89}" srcOrd="29" destOrd="0" presId="urn:microsoft.com/office/officeart/2005/8/layout/cycle8"/>
    <dgm:cxn modelId="{6216CBA1-13EA-4DF4-BCB0-85C4DB8F9770}" type="presParOf" srcId="{94185E71-B095-4EF5-8CD1-505E7A95067E}" destId="{A9327874-8762-4CB8-BABE-5067C30950D1}" srcOrd="30" destOrd="0" presId="urn:microsoft.com/office/officeart/2005/8/layout/cycle8"/>
    <dgm:cxn modelId="{38577148-43BB-4263-B4BB-678B317AC7E2}" type="presParOf" srcId="{94185E71-B095-4EF5-8CD1-505E7A95067E}" destId="{6528F6A5-C94B-46DE-BACC-53C3E866C847}" srcOrd="31" destOrd="0" presId="urn:microsoft.com/office/officeart/2005/8/layout/cycle8"/>
    <dgm:cxn modelId="{1472B8FF-EE36-4C74-B25F-62F4EDC2779D}" type="presParOf" srcId="{94185E71-B095-4EF5-8CD1-505E7A95067E}" destId="{581BF14E-75C5-420D-890F-9EDF4CB1F41C}" srcOrd="32" destOrd="0" presId="urn:microsoft.com/office/officeart/2005/8/layout/cycle8"/>
    <dgm:cxn modelId="{3A1C0569-3900-4C44-8A25-1C73A57D929B}" type="presParOf" srcId="{94185E71-B095-4EF5-8CD1-505E7A95067E}" destId="{3D30D137-A834-4A95-8B85-1F4163B82AC5}" srcOrd="33" destOrd="0" presId="urn:microsoft.com/office/officeart/2005/8/layout/cycle8"/>
    <dgm:cxn modelId="{ECD16DE8-E92A-4DD3-AD12-794C0340B70B}" type="presParOf" srcId="{94185E71-B095-4EF5-8CD1-505E7A95067E}" destId="{CE9ED548-8C54-449A-914D-193AB965F71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1B1986-1DEA-478E-A756-D4FFECF6B92A}">
      <dsp:nvSpPr>
        <dsp:cNvPr id="0" name=""/>
        <dsp:cNvSpPr/>
      </dsp:nvSpPr>
      <dsp:spPr>
        <a:xfrm>
          <a:off x="0" y="29115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</a:t>
          </a:r>
          <a:r>
            <a:rPr lang="ru-RU" sz="1600" kern="1200" dirty="0" smtClean="0"/>
            <a:t>максимальная смена образовательной среды (помещение, расстановка мебели, расположение учащихся, наглядность должны отличаться от урочной формы занятий);</a:t>
          </a:r>
          <a:endParaRPr lang="ru-RU" sz="1600" kern="1200" dirty="0"/>
        </a:p>
      </dsp:txBody>
      <dsp:txXfrm>
        <a:off x="0" y="29115"/>
        <a:ext cx="8229600" cy="673618"/>
      </dsp:txXfrm>
    </dsp:sp>
    <dsp:sp modelId="{56C7C5A9-67E1-4F1E-B267-CC33F3B8B1B5}">
      <dsp:nvSpPr>
        <dsp:cNvPr id="0" name=""/>
        <dsp:cNvSpPr/>
      </dsp:nvSpPr>
      <dsp:spPr>
        <a:xfrm>
          <a:off x="0" y="751694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 </a:t>
          </a:r>
          <a:r>
            <a:rPr lang="ru-RU" sz="1600" kern="1200" dirty="0" smtClean="0"/>
            <a:t>наличие четко продуманной логики занятия, преемственности этапов. Умение отобрать информацию, которая вызовет наибольший эмоциональный отклик учащихся;</a:t>
          </a:r>
          <a:endParaRPr lang="ru-RU" sz="1600" kern="1200" dirty="0"/>
        </a:p>
      </dsp:txBody>
      <dsp:txXfrm>
        <a:off x="0" y="751694"/>
        <a:ext cx="8229600" cy="673618"/>
      </dsp:txXfrm>
    </dsp:sp>
    <dsp:sp modelId="{D90A4207-4F14-48C0-BEB5-197B6FD30FA6}">
      <dsp:nvSpPr>
        <dsp:cNvPr id="0" name=""/>
        <dsp:cNvSpPr/>
      </dsp:nvSpPr>
      <dsp:spPr>
        <a:xfrm>
          <a:off x="0" y="1474272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 </a:t>
          </a:r>
          <a:r>
            <a:rPr lang="ru-RU" sz="1600" kern="1200" dirty="0" smtClean="0"/>
            <a:t>наличие благоприятной психологической атмосферы. Создание положительного настроя на работу, атмосферы заинтересованности, доверия;</a:t>
          </a:r>
          <a:endParaRPr lang="ru-RU" sz="1600" kern="1200" dirty="0"/>
        </a:p>
      </dsp:txBody>
      <dsp:txXfrm>
        <a:off x="0" y="1474272"/>
        <a:ext cx="8229600" cy="673618"/>
      </dsp:txXfrm>
    </dsp:sp>
    <dsp:sp modelId="{83937521-0842-4968-8558-5D0046AB6D09}">
      <dsp:nvSpPr>
        <dsp:cNvPr id="0" name=""/>
        <dsp:cNvSpPr/>
      </dsp:nvSpPr>
      <dsp:spPr>
        <a:xfrm>
          <a:off x="0" y="2196850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  </a:t>
          </a:r>
          <a:r>
            <a:rPr lang="ru-RU" sz="1600" kern="1200" dirty="0" smtClean="0"/>
            <a:t>активная позиция ребенка (активизация познавательной и практической деятельности, включение каждого ребенка в деятельность);</a:t>
          </a:r>
          <a:endParaRPr lang="ru-RU" sz="1600" kern="1200" dirty="0"/>
        </a:p>
      </dsp:txBody>
      <dsp:txXfrm>
        <a:off x="0" y="2196850"/>
        <a:ext cx="8229600" cy="673618"/>
      </dsp:txXfrm>
    </dsp:sp>
    <dsp:sp modelId="{6197A424-B036-44D6-B8A3-28A47BC91BE1}">
      <dsp:nvSpPr>
        <dsp:cNvPr id="0" name=""/>
        <dsp:cNvSpPr/>
      </dsp:nvSpPr>
      <dsp:spPr>
        <a:xfrm>
          <a:off x="0" y="2919429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знание возможностей обучающихся, умение видеть перспективы утверждения этих возможностей и формирования ценностных ориентаций;</a:t>
          </a:r>
          <a:endParaRPr lang="ru-RU" sz="1600" kern="1200" dirty="0"/>
        </a:p>
      </dsp:txBody>
      <dsp:txXfrm>
        <a:off x="0" y="2919429"/>
        <a:ext cx="8229600" cy="673618"/>
      </dsp:txXfrm>
    </dsp:sp>
    <dsp:sp modelId="{73F88604-D5D9-4A9A-8819-079316FA27BA}">
      <dsp:nvSpPr>
        <dsp:cNvPr id="0" name=""/>
        <dsp:cNvSpPr/>
      </dsp:nvSpPr>
      <dsp:spPr>
        <a:xfrm>
          <a:off x="0" y="3642007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 переход от шаблонного построения занятия к творческому разнообразию;</a:t>
          </a:r>
          <a:endParaRPr lang="ru-RU" sz="1600" kern="1200" dirty="0"/>
        </a:p>
      </dsp:txBody>
      <dsp:txXfrm>
        <a:off x="0" y="3642007"/>
        <a:ext cx="8229600" cy="673618"/>
      </dsp:txXfrm>
    </dsp:sp>
    <dsp:sp modelId="{2D147C95-F13A-49DF-B8C5-CC9455D21258}">
      <dsp:nvSpPr>
        <dsp:cNvPr id="0" name=""/>
        <dsp:cNvSpPr/>
      </dsp:nvSpPr>
      <dsp:spPr>
        <a:xfrm>
          <a:off x="0" y="4364585"/>
          <a:ext cx="8229600" cy="6736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переход от монолога к диалогу, к проблемным беседам, обсуждениям, к эмоциональной отзывчивости обучающихся.</a:t>
          </a:r>
          <a:endParaRPr lang="ru-RU" sz="1700" kern="1200" dirty="0"/>
        </a:p>
      </dsp:txBody>
      <dsp:txXfrm>
        <a:off x="0" y="4364585"/>
        <a:ext cx="8229600" cy="6736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4B08B-FA44-41BC-959B-A2BC6B44DE2B}">
      <dsp:nvSpPr>
        <dsp:cNvPr id="0" name=""/>
        <dsp:cNvSpPr/>
      </dsp:nvSpPr>
      <dsp:spPr>
        <a:xfrm>
          <a:off x="1957723" y="301203"/>
          <a:ext cx="4147718" cy="414771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bg1"/>
              </a:solidFill>
            </a:rPr>
            <a:t>Кружок</a:t>
          </a:r>
          <a:endParaRPr lang="ru-RU" sz="2000" u="none" kern="1200" dirty="0">
            <a:solidFill>
              <a:schemeClr val="bg1"/>
            </a:solidFill>
          </a:endParaRPr>
        </a:p>
      </dsp:txBody>
      <dsp:txXfrm>
        <a:off x="4136756" y="686348"/>
        <a:ext cx="987552" cy="790041"/>
      </dsp:txXfrm>
    </dsp:sp>
    <dsp:sp modelId="{B95A8A7D-B044-41BC-8352-B7D7136F2F5E}">
      <dsp:nvSpPr>
        <dsp:cNvPr id="0" name=""/>
        <dsp:cNvSpPr/>
      </dsp:nvSpPr>
      <dsp:spPr>
        <a:xfrm>
          <a:off x="2011051" y="367863"/>
          <a:ext cx="4147718" cy="414771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chemeClr val="bg1"/>
              </a:solidFill>
            </a:rPr>
            <a:t>Клуб</a:t>
          </a:r>
          <a:r>
            <a:rPr lang="ru-RU" sz="2400" b="1" i="1" u="none" kern="1200" dirty="0" smtClean="0">
              <a:solidFill>
                <a:srgbClr val="FF0000"/>
              </a:solidFill>
            </a:rPr>
            <a:t> </a:t>
          </a:r>
          <a:endParaRPr lang="ru-RU" sz="2400" u="none" kern="1200" dirty="0">
            <a:solidFill>
              <a:srgbClr val="FF0000"/>
            </a:solidFill>
          </a:endParaRPr>
        </a:p>
      </dsp:txBody>
      <dsp:txXfrm>
        <a:off x="4828043" y="1871411"/>
        <a:ext cx="1135684" cy="691286"/>
      </dsp:txXfrm>
    </dsp:sp>
    <dsp:sp modelId="{5230E26E-D560-4BD5-BFD4-4ED3007F0BAB}">
      <dsp:nvSpPr>
        <dsp:cNvPr id="0" name=""/>
        <dsp:cNvSpPr/>
      </dsp:nvSpPr>
      <dsp:spPr>
        <a:xfrm>
          <a:off x="1905894" y="484074"/>
          <a:ext cx="4319516" cy="4083179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bg1"/>
              </a:solidFill>
            </a:rPr>
            <a:t>Студия</a:t>
          </a:r>
          <a:r>
            <a:rPr lang="ru-RU" sz="2000" b="1" i="1" u="none" kern="1200" dirty="0" smtClean="0">
              <a:solidFill>
                <a:srgbClr val="FF0000"/>
              </a:solidFill>
            </a:rPr>
            <a:t> </a:t>
          </a:r>
          <a:endParaRPr lang="ru-RU" sz="2000" u="none" kern="1200" dirty="0">
            <a:solidFill>
              <a:srgbClr val="FF0000"/>
            </a:solidFill>
          </a:endParaRPr>
        </a:p>
      </dsp:txBody>
      <dsp:txXfrm>
        <a:off x="4679641" y="2902386"/>
        <a:ext cx="1028456" cy="753443"/>
      </dsp:txXfrm>
    </dsp:sp>
    <dsp:sp modelId="{36EC0862-1D92-41E2-8A35-81F24877C42D}">
      <dsp:nvSpPr>
        <dsp:cNvPr id="0" name=""/>
        <dsp:cNvSpPr/>
      </dsp:nvSpPr>
      <dsp:spPr>
        <a:xfrm>
          <a:off x="1914764" y="488838"/>
          <a:ext cx="4147718" cy="414771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chemeClr val="bg1"/>
              </a:solidFill>
            </a:rPr>
            <a:t>Мастерская </a:t>
          </a:r>
          <a:endParaRPr lang="ru-RU" sz="1800" u="none" kern="1200" dirty="0">
            <a:solidFill>
              <a:schemeClr val="bg1"/>
            </a:solidFill>
          </a:endParaRPr>
        </a:p>
      </dsp:txBody>
      <dsp:txXfrm>
        <a:off x="3507192" y="3747759"/>
        <a:ext cx="962863" cy="691286"/>
      </dsp:txXfrm>
    </dsp:sp>
    <dsp:sp modelId="{6F98CA48-5B8A-4A32-B9F4-ADE96C52FD1C}">
      <dsp:nvSpPr>
        <dsp:cNvPr id="0" name=""/>
        <dsp:cNvSpPr/>
      </dsp:nvSpPr>
      <dsp:spPr>
        <a:xfrm>
          <a:off x="1837735" y="451805"/>
          <a:ext cx="4147718" cy="4147718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chemeClr val="bg1"/>
              </a:solidFill>
            </a:rPr>
            <a:t>Школа</a:t>
          </a:r>
          <a:r>
            <a:rPr lang="ru-RU" sz="1900" b="1" i="1" u="sng" kern="1200" dirty="0" smtClean="0">
              <a:solidFill>
                <a:schemeClr val="bg1"/>
              </a:solidFill>
            </a:rPr>
            <a:t> </a:t>
          </a:r>
          <a:endParaRPr lang="ru-RU" sz="1900" b="1" i="1" u="sng" kern="1200" dirty="0">
            <a:solidFill>
              <a:schemeClr val="bg1"/>
            </a:solidFill>
          </a:endParaRPr>
        </a:p>
      </dsp:txBody>
      <dsp:txXfrm>
        <a:off x="2334474" y="2908340"/>
        <a:ext cx="987552" cy="765352"/>
      </dsp:txXfrm>
    </dsp:sp>
    <dsp:sp modelId="{1BA2E7C0-E0D4-4EFA-82D0-06A2D6D657A3}">
      <dsp:nvSpPr>
        <dsp:cNvPr id="0" name=""/>
        <dsp:cNvSpPr/>
      </dsp:nvSpPr>
      <dsp:spPr>
        <a:xfrm>
          <a:off x="1818478" y="367863"/>
          <a:ext cx="4147718" cy="414771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chemeClr val="bg1"/>
              </a:solidFill>
            </a:rPr>
            <a:t>Ансамбль</a:t>
          </a:r>
          <a:r>
            <a:rPr lang="ru-RU" sz="1800" b="1" i="1" u="none" kern="1200" dirty="0" smtClean="0">
              <a:solidFill>
                <a:srgbClr val="FF0000"/>
              </a:solidFill>
            </a:rPr>
            <a:t> </a:t>
          </a:r>
          <a:endParaRPr lang="ru-RU" sz="1800" u="none" kern="1200" dirty="0">
            <a:solidFill>
              <a:srgbClr val="FF0000"/>
            </a:solidFill>
          </a:endParaRPr>
        </a:p>
      </dsp:txBody>
      <dsp:txXfrm>
        <a:off x="2013520" y="1871411"/>
        <a:ext cx="1135684" cy="691286"/>
      </dsp:txXfrm>
    </dsp:sp>
    <dsp:sp modelId="{D4C55A14-ED92-4CCE-B8F4-D251B1F9EEF4}">
      <dsp:nvSpPr>
        <dsp:cNvPr id="0" name=""/>
        <dsp:cNvSpPr/>
      </dsp:nvSpPr>
      <dsp:spPr>
        <a:xfrm>
          <a:off x="1871806" y="301203"/>
          <a:ext cx="4147718" cy="4147718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chemeClr val="bg1"/>
              </a:solidFill>
            </a:rPr>
            <a:t>Театр</a:t>
          </a:r>
          <a:endParaRPr lang="ru-RU" sz="2400" i="1" u="none" kern="1200" dirty="0">
            <a:solidFill>
              <a:schemeClr val="bg1"/>
            </a:solidFill>
          </a:endParaRPr>
        </a:p>
      </dsp:txBody>
      <dsp:txXfrm>
        <a:off x="2852939" y="686348"/>
        <a:ext cx="987552" cy="790041"/>
      </dsp:txXfrm>
    </dsp:sp>
    <dsp:sp modelId="{165DA21D-1643-45AB-A964-E3047F140E38}">
      <dsp:nvSpPr>
        <dsp:cNvPr id="0" name=""/>
        <dsp:cNvSpPr/>
      </dsp:nvSpPr>
      <dsp:spPr>
        <a:xfrm>
          <a:off x="1700752" y="44439"/>
          <a:ext cx="4661245" cy="4661245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9AC97-A934-4C29-8BDA-985AC216EE89}">
      <dsp:nvSpPr>
        <dsp:cNvPr id="0" name=""/>
        <dsp:cNvSpPr/>
      </dsp:nvSpPr>
      <dsp:spPr>
        <a:xfrm>
          <a:off x="1754416" y="111394"/>
          <a:ext cx="4661245" cy="4661245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27874-8762-4CB8-BABE-5067C30950D1}">
      <dsp:nvSpPr>
        <dsp:cNvPr id="0" name=""/>
        <dsp:cNvSpPr/>
      </dsp:nvSpPr>
      <dsp:spPr>
        <a:xfrm>
          <a:off x="1734314" y="195417"/>
          <a:ext cx="4661245" cy="4661245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8F6A5-C94B-46DE-BACC-53C3E866C847}">
      <dsp:nvSpPr>
        <dsp:cNvPr id="0" name=""/>
        <dsp:cNvSpPr/>
      </dsp:nvSpPr>
      <dsp:spPr>
        <a:xfrm>
          <a:off x="1658001" y="231966"/>
          <a:ext cx="4661245" cy="4661245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BF14E-75C5-420D-890F-9EDF4CB1F41C}">
      <dsp:nvSpPr>
        <dsp:cNvPr id="0" name=""/>
        <dsp:cNvSpPr/>
      </dsp:nvSpPr>
      <dsp:spPr>
        <a:xfrm>
          <a:off x="1580911" y="195141"/>
          <a:ext cx="4661245" cy="4661245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0D137-A834-4A95-8B85-1F4163B82AC5}">
      <dsp:nvSpPr>
        <dsp:cNvPr id="0" name=""/>
        <dsp:cNvSpPr/>
      </dsp:nvSpPr>
      <dsp:spPr>
        <a:xfrm>
          <a:off x="1561586" y="111394"/>
          <a:ext cx="4661245" cy="4661245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ED548-8C54-449A-914D-193AB965F710}">
      <dsp:nvSpPr>
        <dsp:cNvPr id="0" name=""/>
        <dsp:cNvSpPr/>
      </dsp:nvSpPr>
      <dsp:spPr>
        <a:xfrm>
          <a:off x="1615249" y="44439"/>
          <a:ext cx="4661245" cy="4661245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2A99-2E1D-4FCC-94C8-FDE52DA53009}" type="datetimeFigureOut">
              <a:rPr lang="ru-RU" smtClean="0"/>
              <a:t>17.10.2011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2B8C-445D-4779-AD93-95B6CB1C8F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E2B8C-445D-4779-AD93-95B6CB1C8F3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979.edusite.ru/images/p108_masle06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hramova.21411s02.edusite.ru/images/p18_img_177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h979.edusite.ru/images/p77_muz05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mousosh10sever.narod.ru/image/non_teach01.jpg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noe.net/_ph/7/620568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sut-solncevo.mskzapad.ru/images/cms/data/17-06-09_1143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content/media/pic/std/2000000/1373000/1372349-b8f8418e2fddd06f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hyperlink" Target="http://dup.tomsk.ru/engine/download.php?id=9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hyperlink" Target="http://neverkino.archive.pnzreg.ru/root?node_id=2962&amp;thumbna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4752"/>
            <a:ext cx="6858000" cy="1162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Методические рекомендации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организации внеурочных занятий в образовательных учреждениях.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00636"/>
            <a:ext cx="6858000" cy="6572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Содержательные и организационные особенности их проведения.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а 31 из 68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099452" cy="15716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13316" name="Picture 4" descr="Картинка 80 из 68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214422"/>
            <a:ext cx="2143140" cy="159549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13318" name="Picture 6" descr="Картинка 196 из 68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214422"/>
            <a:ext cx="2143140" cy="15716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13320" name="Picture 8" descr="Картинка 205 из 686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214422"/>
            <a:ext cx="2000264" cy="157163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00100" y="1357298"/>
            <a:ext cx="7429552" cy="4000528"/>
            <a:chOff x="2192" y="1719"/>
            <a:chExt cx="2466" cy="1763"/>
          </a:xfrm>
        </p:grpSpPr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Сходства и различия, преимущества и недостатки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5429264"/>
            <a:ext cx="771530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2976" y="242886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УРОК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235743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ВНЕУРОЧНОЕ ЗАНЯТИЕ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5500702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Психологическая и физическая разгрузка </a:t>
            </a:r>
            <a:r>
              <a:rPr lang="ru-RU" sz="2000" b="1" dirty="0" smtClean="0">
                <a:solidFill>
                  <a:srgbClr val="FF0000"/>
                </a:solidFill>
              </a:rPr>
              <a:t>ребенка, </a:t>
            </a:r>
            <a:r>
              <a:rPr lang="ru-RU" sz="2000" b="1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2000" b="1" dirty="0" smtClean="0">
                <a:solidFill>
                  <a:srgbClr val="FF0000"/>
                </a:solidFill>
              </a:rPr>
              <a:t>личностных и 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sz="2000" b="1" dirty="0" smtClean="0">
                <a:solidFill>
                  <a:srgbClr val="FF0000"/>
                </a:solidFill>
              </a:rPr>
              <a:t> результатов ФГОС.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внеурочных занятий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4041648" cy="38576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занятия в учебном кабинете</a:t>
            </a:r>
            <a:r>
              <a:rPr lang="ru-RU" dirty="0" smtClean="0">
                <a:solidFill>
                  <a:srgbClr val="FF0000"/>
                </a:solidFill>
              </a:rPr>
              <a:t> (библиотеке, игровой комнате, спортивном и актовом залах, в иных учебных помещениях):</a:t>
            </a:r>
          </a:p>
          <a:p>
            <a:r>
              <a:rPr lang="ru-RU" dirty="0" smtClean="0"/>
              <a:t>- тематические занятия (занятие выстраивается вокруг одной темы преимущественно с одним видом деятельности);</a:t>
            </a:r>
          </a:p>
          <a:p>
            <a:r>
              <a:rPr lang="ru-RU" dirty="0" smtClean="0"/>
              <a:t>- комплексные или интегрированные (занятие выстраивается вокруг одной темы, но с использованием 2-3 видов деятельности);</a:t>
            </a:r>
          </a:p>
          <a:p>
            <a:r>
              <a:rPr lang="ru-RU" dirty="0" smtClean="0"/>
              <a:t>- игровые (освоение ценностей происходит в процессе специально организованных игр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3438" y="3786190"/>
            <a:ext cx="4041648" cy="250033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выездные занятия: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- экскурсии, поездки;</a:t>
            </a:r>
          </a:p>
          <a:p>
            <a:r>
              <a:rPr lang="ru-RU" dirty="0" smtClean="0"/>
              <a:t>- походы (в том числе культпоходы);</a:t>
            </a:r>
          </a:p>
          <a:p>
            <a:r>
              <a:rPr lang="ru-RU" dirty="0" smtClean="0"/>
              <a:t>- экспедиции;</a:t>
            </a:r>
          </a:p>
          <a:p>
            <a:r>
              <a:rPr lang="ru-RU" dirty="0" smtClean="0"/>
              <a:t>- практические занятия «на местности» (т.е. в естественных для данного вида деятельности условиях);</a:t>
            </a:r>
          </a:p>
          <a:p>
            <a:r>
              <a:rPr lang="ru-RU" dirty="0" smtClean="0"/>
              <a:t>- полевые практики.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Картинка 64 из 1214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57298"/>
            <a:ext cx="2714644" cy="220255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6628" name="Picture 4" descr="Картинка 14 из 52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857232"/>
            <a:ext cx="2071702" cy="155086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эффективности проведения внеурочных занятий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06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пространства учебного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кабинета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проведения внеурочного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Documents and Settings\ped-4.KKI\Рабочий стол\Тула\P9250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333773" cy="2500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8675" name="Picture 3" descr="C:\Documents and Settings\ped-4.KKI\Рабочий стол\Тула\P925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429024" cy="25058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8676" name="Picture 4" descr="C:\Documents and Settings\ped-4.KKI\Рабочий стол\Тула\P925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357586" cy="24112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8677" name="Picture 5" descr="C:\Documents and Settings\ped-4.KKI\Рабочий стол\Тула\P925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7"/>
            <a:ext cx="3429024" cy="24288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расположения мебели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учебном кабинете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29322"/>
            <a:ext cx="3886215" cy="513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164305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Буква “</a:t>
            </a:r>
            <a:r>
              <a:rPr lang="en-US" sz="3600" b="1" dirty="0" smtClean="0">
                <a:solidFill>
                  <a:srgbClr val="FF0000"/>
                </a:solidFill>
              </a:rPr>
              <a:t>U</a:t>
            </a:r>
            <a:r>
              <a:rPr lang="ru-RU" sz="3600" b="1" dirty="0" smtClean="0">
                <a:solidFill>
                  <a:srgbClr val="FF0000"/>
                </a:solidFill>
              </a:rPr>
              <a:t>”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9700" name="Picture 4" descr="Картинка 3 из 48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3"/>
            <a:ext cx="4095777" cy="307183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расположения мебели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учебном кабинете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5072066" y="1357297"/>
          <a:ext cx="3657616" cy="4724421"/>
        </p:xfrm>
        <a:graphic>
          <a:graphicData uri="http://schemas.openxmlformats.org/presentationml/2006/ole">
            <p:oleObj spid="_x0000_s30721" name="Точечный рисунок" r:id="rId3" imgW="3296110" imgH="4525007" progId="Paint.Picture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000232" y="1857364"/>
            <a:ext cx="1364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Круг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24" name="Picture 4" descr="Картинка 1 из 4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14620"/>
            <a:ext cx="4267200" cy="32004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расположения мебели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учебном кабинете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357818" y="1386200"/>
          <a:ext cx="3390915" cy="4814582"/>
        </p:xfrm>
        <a:graphic>
          <a:graphicData uri="http://schemas.openxmlformats.org/presentationml/2006/ole">
            <p:oleObj spid="_x0000_s34819" name="Точечный рисунок" r:id="rId3" imgW="3285714" imgH="4877481" progId="Paint.Picture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85918" y="1857364"/>
            <a:ext cx="2054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«Кафе»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4822" name="Picture 6" descr="Картинка 12 из 63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4267200" cy="29813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детских объединений в рамках реализации внеурочной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04389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112168" y="5500702"/>
            <a:ext cx="9031832" cy="923330"/>
          </a:xfrm>
          <a:custGeom>
            <a:avLst/>
            <a:gdLst>
              <a:gd name="connsiteX0" fmla="*/ 0 w 9031832"/>
              <a:gd name="connsiteY0" fmla="*/ 0 h 923330"/>
              <a:gd name="connsiteX1" fmla="*/ 9031832 w 9031832"/>
              <a:gd name="connsiteY1" fmla="*/ 0 h 923330"/>
              <a:gd name="connsiteX2" fmla="*/ 9031832 w 9031832"/>
              <a:gd name="connsiteY2" fmla="*/ 923330 h 923330"/>
              <a:gd name="connsiteX3" fmla="*/ 0 w 9031832"/>
              <a:gd name="connsiteY3" fmla="*/ 923330 h 923330"/>
              <a:gd name="connsiteX4" fmla="*/ 0 w 9031832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1832" h="923330">
                <a:moveTo>
                  <a:pt x="0" y="0"/>
                </a:moveTo>
                <a:lnTo>
                  <a:pt x="9031832" y="0"/>
                </a:lnTo>
                <a:lnTo>
                  <a:pt x="9031832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perspectiveAbove" fov="3000000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Особенности организации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</TotalTime>
  <Words>287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Начальная</vt:lpstr>
      <vt:lpstr>Точечный рисунок</vt:lpstr>
      <vt:lpstr>Методические рекомендации  по организации внеурочных занятий в образовательных учреждениях.  </vt:lpstr>
      <vt:lpstr>Сходства и различия, преимущества и недостатки</vt:lpstr>
      <vt:lpstr>Формы внеурочных занятий</vt:lpstr>
      <vt:lpstr>Условия эффективности проведения внеурочных занятий</vt:lpstr>
      <vt:lpstr>Организация пространства учебного кабинета  для проведения внеурочного занятия</vt:lpstr>
      <vt:lpstr>Формы расположения мебели  в учебном кабинете</vt:lpstr>
      <vt:lpstr>Формы расположения мебели  в учебном кабинете</vt:lpstr>
      <vt:lpstr>Формы расположения мебели  в учебном кабинете</vt:lpstr>
      <vt:lpstr>Формы детских объединений в рамках реализации внеурочной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организации внеурочных занятий в образовательных учреждениях.  </dc:title>
  <cp:lastModifiedBy>ped-4</cp:lastModifiedBy>
  <cp:revision>10</cp:revision>
  <dcterms:modified xsi:type="dcterms:W3CDTF">2011-10-17T11:20:37Z</dcterms:modified>
</cp:coreProperties>
</file>