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9B0DC1-7FC8-4340-9E83-D2628E4CB33F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s5610.vkontakte.ru/u2972890/-14/x_8d48d08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alfa-clinic.ru/uploads/imagebox/chistka_zubov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zvesil.narod.ru/toothpick/img/aste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allsmiles.co.ke/html/images/flos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asharyazan.ru/kartinki/image/18detsk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va-mama.ru/sites/default/files/1_24.jpg?13250684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://www.moscow-faq.ru/up_img/9%20zag.k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allmassazh.ru/wp-content/uploads/2011/04/samomassazh-golov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razomnitelo.com/wp-content/uploads/2011/12/massazh-dlya-golovy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t-fashiony.ru/pic/beauty/pic/16318/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img-fotki.yandex.ru/get/4418/28101686.207/0_65eec_94c4c460_X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aby.ru/storage/8/f/c/7/1287879.428567.jpe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instablogsimages.com/images/2007/09/27/glowing-skin_52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2/67/869/67869213_1292344302_07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cdn.sheknows.com/articles/family-washing-hand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chel.ru/files/plakaty/sh-mitya-ru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cs4364.vk.com/u16478070/-1/x_f927a99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v0.lori-images.net/malchik-moet-litso-0002817424-previe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s54.radikal.ru/i144/0908/8e/b4209e0844d0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a2.detstvo.ru/foto/original/2010/01/07/bc9ea11d6cbf663b58355d08dd0c862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lack-white-cat.ru/wp-content/uploads/2011/03/%D0%B7%D0%B0%D1%89%D0%B8%D1%82%D0%B8%D1%82%D1%8C-%D0%BA%D0%BE%D0%B6%D1%83-%D0%BE%D1%82-%D0%BC%D0%BE%D1%80%D0%BE%D0%B7%D0%B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brovi.net/images/stories/winter-clothes/woman-winter-hat-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081.radikal.ru/0911/a8/79a4253b6e4f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КОУ «Екатерининский детский дом» для детей-сирот и детей, оставшихся без попечения родителей Тарского района, Омской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585789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1 кв. категории: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Мартынова Оксана Петровна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1714488"/>
            <a:ext cx="7929618" cy="235745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Правила, которые надо соблюдать,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или Личная гигиена младших школьников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нужно чистить 2 раза в день, утром и вечером.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1 из 541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00241"/>
            <a:ext cx="3011696" cy="2000264"/>
          </a:xfrm>
          <a:prstGeom prst="rect">
            <a:avLst/>
          </a:prstGeom>
          <a:noFill/>
        </p:spPr>
      </p:pic>
      <p:pic>
        <p:nvPicPr>
          <p:cNvPr id="4100" name="Picture 4" descr="Картинка 1 из 8728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928935"/>
            <a:ext cx="6105517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9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</a:t>
            </a:r>
            <a:r>
              <a:rPr lang="ru-RU" sz="4000" b="1" dirty="0" smtClean="0">
                <a:solidFill>
                  <a:srgbClr val="0070C0"/>
                </a:solidFill>
              </a:rPr>
              <a:t>егулярно </a:t>
            </a:r>
            <a:r>
              <a:rPr lang="ru-RU" sz="4000" b="1" dirty="0" smtClean="0">
                <a:solidFill>
                  <a:srgbClr val="0070C0"/>
                </a:solidFill>
              </a:rPr>
              <a:t>чистите межзубные промежутки специальной нитью или зубочисткой, пользуйтесь зубной пастой на натуральной </a:t>
            </a:r>
            <a:r>
              <a:rPr lang="ru-RU" sz="4000" b="1" dirty="0" smtClean="0">
                <a:solidFill>
                  <a:srgbClr val="0070C0"/>
                </a:solidFill>
              </a:rPr>
              <a:t>основе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6 из 758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857500" cy="3810000"/>
          </a:xfrm>
          <a:prstGeom prst="rect">
            <a:avLst/>
          </a:prstGeom>
          <a:noFill/>
        </p:spPr>
      </p:pic>
      <p:pic>
        <p:nvPicPr>
          <p:cNvPr id="3076" name="Picture 4" descr="Картинка 7 из 1350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3214686"/>
            <a:ext cx="5586415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501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</a:rPr>
              <a:t>осещайте </a:t>
            </a:r>
            <a:r>
              <a:rPr lang="ru-RU" sz="4000" b="1" dirty="0" smtClean="0">
                <a:solidFill>
                  <a:srgbClr val="FF0000"/>
                </a:solidFill>
              </a:rPr>
              <a:t>зубного врача 2—3 раза в год: в этом случае он своевременно обнаружит заболевания зубов и десен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3 из 871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4786346" cy="38530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6143644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fashiony.ru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волосами: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068" y="1000109"/>
            <a:ext cx="785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Волосы нужно мыть не по расписанию, а по необходимости. </a:t>
            </a:r>
            <a:r>
              <a:rPr lang="ru-RU" sz="3600" b="1" dirty="0" smtClean="0">
                <a:solidFill>
                  <a:srgbClr val="00B050"/>
                </a:solidFill>
              </a:rPr>
              <a:t>При </a:t>
            </a:r>
            <a:r>
              <a:rPr lang="ru-RU" sz="3600" b="1" dirty="0" smtClean="0">
                <a:solidFill>
                  <a:srgbClr val="00B050"/>
                </a:solidFill>
              </a:rPr>
              <a:t>этом хорошо ополаскивать </a:t>
            </a:r>
            <a:r>
              <a:rPr lang="ru-RU" sz="3600" b="1" dirty="0" smtClean="0">
                <a:solidFill>
                  <a:srgbClr val="00B050"/>
                </a:solidFill>
              </a:rPr>
              <a:t>их отваром </a:t>
            </a:r>
            <a:r>
              <a:rPr lang="ru-RU" sz="3600" b="1" dirty="0" smtClean="0">
                <a:solidFill>
                  <a:srgbClr val="00B050"/>
                </a:solidFill>
              </a:rPr>
              <a:t>ромашки или крапивы. 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4 из 29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7948"/>
            <a:ext cx="2285984" cy="3490052"/>
          </a:xfrm>
          <a:prstGeom prst="rect">
            <a:avLst/>
          </a:prstGeom>
          <a:noFill/>
        </p:spPr>
      </p:pic>
      <p:pic>
        <p:nvPicPr>
          <p:cNvPr id="1028" name="Picture 4" descr="Картинка 19 из 29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272241"/>
            <a:ext cx="4786346" cy="35857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Очень полезен массаж головы. Можно делать его перед каждым мытьем.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а 11 из 10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2857500" cy="2724151"/>
          </a:xfrm>
          <a:prstGeom prst="rect">
            <a:avLst/>
          </a:prstGeom>
          <a:noFill/>
        </p:spPr>
      </p:pic>
      <p:pic>
        <p:nvPicPr>
          <p:cNvPr id="29700" name="Picture 4" descr="Картинка 12 из 107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467100"/>
            <a:ext cx="5076825" cy="339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14950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fashiony.ru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6488668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fashiony.ru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Не </a:t>
            </a:r>
            <a:r>
              <a:rPr lang="ru-RU" sz="5400" b="1" dirty="0" smtClean="0">
                <a:solidFill>
                  <a:srgbClr val="00B0F0"/>
                </a:solidFill>
              </a:rPr>
              <a:t>ленитесь расчесывать волосы утром и </a:t>
            </a:r>
            <a:r>
              <a:rPr lang="ru-RU" sz="5400" b="1" dirty="0" smtClean="0">
                <a:solidFill>
                  <a:srgbClr val="00B0F0"/>
                </a:solidFill>
              </a:rPr>
              <a:t>вечером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а 6 из 597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2524125" cy="3810000"/>
          </a:xfrm>
          <a:prstGeom prst="rect">
            <a:avLst/>
          </a:prstGeom>
          <a:noFill/>
        </p:spPr>
      </p:pic>
      <p:pic>
        <p:nvPicPr>
          <p:cNvPr id="28676" name="Picture 4" descr="Картинка 13 из 597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48000"/>
            <a:ext cx="28765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4720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всем здоровья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Хорошего настроения!!!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</a:p>
          <a:p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Прививать навыки соблюдения личной гигиены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 из 2291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7"/>
            <a:ext cx="3214710" cy="4727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121442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уход за своим телом и содержание его в чистоте.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2143116"/>
            <a:ext cx="5143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выполнение многих гигиенических правил, требований и норм, направленных на сохранение здоровья, профилактику инфекционных заболеваний. Основными составляющими личной гигиены являются уход за кожей, уход за зубами, уход за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волосами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кожей: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928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Каждое утро и вечер все должны умываться.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Картинка 1 из 1554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3362325" cy="3810000"/>
          </a:xfrm>
          <a:prstGeom prst="rect">
            <a:avLst/>
          </a:prstGeom>
          <a:noFill/>
        </p:spPr>
      </p:pic>
      <p:pic>
        <p:nvPicPr>
          <p:cNvPr id="11268" name="Picture 4" descr="Картинка 10 из 15368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214554"/>
            <a:ext cx="2543175" cy="3810000"/>
          </a:xfrm>
          <a:prstGeom prst="rect">
            <a:avLst/>
          </a:prstGeom>
          <a:noFill/>
        </p:spPr>
      </p:pic>
      <p:pic>
        <p:nvPicPr>
          <p:cNvPr id="11270" name="Picture 6" descr="Картинка 1 из 1536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333836"/>
            <a:ext cx="2189713" cy="2524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786454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http://fashiony.ru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643578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www.beauly.ru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571480"/>
            <a:ext cx="521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 умыванию приготовьте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мыло и полотенце.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185736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Сначала тщательно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моем руки.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Картинка 1 из 19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4208"/>
            <a:ext cx="4429156" cy="6282491"/>
          </a:xfrm>
          <a:prstGeom prst="rect">
            <a:avLst/>
          </a:prstGeom>
          <a:noFill/>
        </p:spPr>
      </p:pic>
      <p:pic>
        <p:nvPicPr>
          <p:cNvPr id="10244" name="Picture 4" descr="Картинка 1 из 938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14324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538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090865" cy="4307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0185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после мытья рук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умываем лицо, шею, уши.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0" name="Picture 4" descr="Картинка 6 из 64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86058"/>
            <a:ext cx="4071942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438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Регулярно, не реже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раза в неделю принимайте душ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или мойтесь в бане.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69" name="Picture 1" descr="C:\Users\user\Desktop\moydod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49" y="2500306"/>
            <a:ext cx="4027544" cy="3643337"/>
          </a:xfrm>
          <a:prstGeom prst="rect">
            <a:avLst/>
          </a:prstGeom>
          <a:noFill/>
        </p:spPr>
      </p:pic>
      <p:pic>
        <p:nvPicPr>
          <p:cNvPr id="7171" name="Picture 3" descr="Картинка 5 из 93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3057524"/>
            <a:ext cx="4786314" cy="3583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628652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http://www.beauly.ru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861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В холодную погоду защищайте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 кожу от обморожения.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://black-white-cat.ru/wp-content/uploads/2011/03/%D0%B7%D0%B0%D1%89%D0%B8%D1%82%D0%B8%D1%82%D1%8C-%D0%BA%D0%BE%D0%B6%D1%83-%D0%BE%D1%82-%D0%BC%D0%BE%D1%80%D0%BE%D0%B7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333750" cy="2190750"/>
          </a:xfrm>
          <a:prstGeom prst="rect">
            <a:avLst/>
          </a:prstGeom>
          <a:noFill/>
        </p:spPr>
      </p:pic>
      <p:pic>
        <p:nvPicPr>
          <p:cNvPr id="8196" name="Picture 4" descr="Картинка 1 из 50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286124"/>
            <a:ext cx="5076825" cy="33623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http://</a:t>
            </a:r>
            <a:r>
              <a:rPr lang="en-US" dirty="0" smtClean="0">
                <a:solidFill>
                  <a:srgbClr val="00B050"/>
                </a:solidFill>
              </a:rPr>
              <a:t>blogs.mail.ru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6215082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http://</a:t>
            </a:r>
            <a:r>
              <a:rPr lang="en-US" dirty="0" smtClean="0">
                <a:solidFill>
                  <a:srgbClr val="00B050"/>
                </a:solidFill>
              </a:rPr>
              <a:t>blogs.mail.ru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зубами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081.radikal.ru/0911/a8/79a4253b6e4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858180" cy="42903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287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2012-05-15T17:35:28Z</dcterms:created>
  <dcterms:modified xsi:type="dcterms:W3CDTF">2012-05-16T12:17:22Z</dcterms:modified>
</cp:coreProperties>
</file>