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3" r:id="rId4"/>
    <p:sldId id="262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2902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9B864-3BDF-4AE6-869D-F5EA7E3AE04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3BFFB-AE11-47A8-B910-5BD161FD6E3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20994-8FAE-47C7-BAD7-466E17281C4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40B05-9D83-4A15-AD34-4B12714A862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89835-45BD-4D17-9B0E-766AD5290FC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2ED73-D010-454F-B936-1F7889C741E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51029-7C1F-468F-BA8B-8AC39F4E47A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CED0D-787D-4BCE-82C3-E5AB2879AF3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7FBCE-FAFC-47C5-9BF1-6D1AC5064D0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9597B-CB1B-4E82-A146-4A91A51CDDA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54432-181E-4A99-A8EF-3F1EC4B64AE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280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AC864C-C7B1-4619-A4CF-31416B2ECE13}" type="slidenum">
              <a:rPr lang="ru-RU">
                <a:solidFill>
                  <a:srgbClr val="FFFFFF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  <a:latin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              </a:t>
            </a:r>
            <a:br>
              <a:rPr lang="ru-RU" smtClean="0"/>
            </a:br>
            <a:r>
              <a:rPr lang="ru-RU" smtClean="0"/>
              <a:t>                РУБРИКА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4800" dirty="0" smtClean="0"/>
              <a:t> </a:t>
            </a:r>
          </a:p>
          <a:p>
            <a:pPr eaLnBrk="1" hangingPunct="1">
              <a:buFontTx/>
              <a:buNone/>
              <a:defRPr/>
            </a:pPr>
            <a:r>
              <a:rPr lang="ru-RU" sz="4800" dirty="0" smtClean="0"/>
              <a:t>  </a:t>
            </a:r>
            <a:r>
              <a:rPr lang="ru-RU" sz="5400" dirty="0" smtClean="0">
                <a:latin typeface="Monotype Corsiva" pitchFamily="66" charset="0"/>
              </a:rPr>
              <a:t>«Театральная страничка»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                РУБРИКА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endParaRPr lang="ru-RU" sz="4800" dirty="0" smtClean="0"/>
          </a:p>
          <a:p>
            <a:pPr eaLnBrk="1" hangingPunct="1">
              <a:buFontTx/>
              <a:buNone/>
              <a:defRPr/>
            </a:pPr>
            <a:r>
              <a:rPr lang="ru-RU" sz="4800" dirty="0" smtClean="0"/>
              <a:t>     </a:t>
            </a:r>
            <a:r>
              <a:rPr lang="ru-RU" sz="6000" dirty="0" smtClean="0">
                <a:latin typeface="Monotype Corsiva" pitchFamily="66" charset="0"/>
              </a:rPr>
              <a:t>«Домашнее задание</a:t>
            </a:r>
            <a:r>
              <a:rPr lang="ru-RU" sz="4800" dirty="0" smtClean="0"/>
              <a:t>:</a:t>
            </a:r>
          </a:p>
          <a:p>
            <a:pPr eaLnBrk="1" hangingPunct="1">
              <a:buFontTx/>
              <a:buNone/>
              <a:defRPr/>
            </a:pPr>
            <a:r>
              <a:rPr lang="ru-RU" sz="4000" i="1" dirty="0" smtClean="0"/>
              <a:t>         район в котором я живу.</a:t>
            </a:r>
            <a:r>
              <a:rPr lang="ru-RU" sz="6000" dirty="0" smtClean="0">
                <a:latin typeface="Monotype Corsiva" pitchFamily="66" charset="0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285728"/>
            <a:ext cx="2214565" cy="3321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C:\Documents and Settings\Admin\Мои документы\Мои рисунки\1226210205_rrsrsrrjor-rrsrsr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29058" y="0"/>
            <a:ext cx="4762469" cy="357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00298" y="3643561"/>
            <a:ext cx="4287801" cy="3214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1116013" y="692150"/>
            <a:ext cx="68405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400">
                <a:solidFill>
                  <a:srgbClr val="000099"/>
                </a:solidFill>
              </a:rPr>
              <a:t>     </a:t>
            </a:r>
            <a:r>
              <a:rPr lang="ru-RU" sz="4400">
                <a:solidFill>
                  <a:srgbClr val="FFFFFF"/>
                </a:solidFill>
              </a:rPr>
              <a:t>Подведение итогов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22</Words>
  <Application>Microsoft Office PowerPoint</Application>
  <PresentationFormat>Экран (4:3)</PresentationFormat>
  <Paragraphs>8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Океан</vt:lpstr>
      <vt:lpstr>                               РУБРИКА</vt:lpstr>
      <vt:lpstr>                 РУБРИКА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  РУБРИКА</dc:title>
  <dc:creator>Наташа</dc:creator>
  <cp:lastModifiedBy>Наташа</cp:lastModifiedBy>
  <cp:revision>11</cp:revision>
  <dcterms:created xsi:type="dcterms:W3CDTF">2012-05-24T19:14:34Z</dcterms:created>
  <dcterms:modified xsi:type="dcterms:W3CDTF">2012-05-24T19:34:38Z</dcterms:modified>
</cp:coreProperties>
</file>