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B864-3BDF-4AE6-869D-F5EA7E3AE0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3BFFB-AE11-47A8-B910-5BD161FD6E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0994-8FAE-47C7-BAD7-466E17281C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0B05-9D83-4A15-AD34-4B12714A862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9835-45BD-4D17-9B0E-766AD5290F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ED73-D010-454F-B936-1F7889C741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1029-7C1F-468F-BA8B-8AC39F4E47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ED0D-787D-4BCE-82C3-E5AB2879AF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FBCE-FAFC-47C5-9BF1-6D1AC5064D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597B-CB1B-4E82-A146-4A91A51CDD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4432-181E-4A99-A8EF-3F1EC4B64AE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C864C-C7B1-4619-A4CF-31416B2ECE13}" type="slidenum">
              <a:rPr lang="ru-R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upload.wikimedia.org/wikipedia/commons/4/46/Klodt_anichkov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wikipedia.org/wiki/%D0%A4%D0%B0%D0%B9%D0%BB:Voronikh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ru.wikipedia.org/wiki/%D0%A4%D0%B0%D0%B9%D0%BB:Kazanskiy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                                </a:t>
            </a:r>
            <a:r>
              <a:rPr lang="ru-RU" sz="2800" b="1" dirty="0" smtClean="0"/>
              <a:t>Классный час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/>
              <a:t>                            во </a:t>
            </a:r>
            <a:r>
              <a:rPr lang="ru-RU" sz="2400" b="1" i="1" dirty="0" smtClean="0"/>
              <a:t>2 «б»</a:t>
            </a:r>
            <a:r>
              <a:rPr lang="ru-RU" sz="2400" b="1" dirty="0" smtClean="0"/>
              <a:t> классе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           </a:t>
            </a:r>
            <a:r>
              <a:rPr lang="ru-RU" sz="4000" b="1" dirty="0" smtClean="0">
                <a:latin typeface="Monotype Corsiva" pitchFamily="66" charset="0"/>
              </a:rPr>
              <a:t>«Храните чудо</a:t>
            </a:r>
            <a:r>
              <a:rPr lang="ru-RU" b="1" dirty="0" smtClean="0">
                <a:latin typeface="Monotype Corsiva" pitchFamily="66" charset="0"/>
              </a:rPr>
              <a:t>-</a:t>
            </a:r>
            <a:r>
              <a:rPr lang="ru-RU" sz="4000" b="1" dirty="0" smtClean="0">
                <a:latin typeface="Monotype Corsiva" pitchFamily="66" charset="0"/>
              </a:rPr>
              <a:t>город </a:t>
            </a:r>
            <a:r>
              <a:rPr lang="ru-RU" sz="2800" b="1" dirty="0" smtClean="0">
                <a:latin typeface="Monotype Corsiva" pitchFamily="66" charset="0"/>
              </a:rPr>
              <a:t>–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4000" b="1" dirty="0" smtClean="0">
                <a:latin typeface="Monotype Corsiva" pitchFamily="66" charset="0"/>
              </a:rPr>
              <a:t>                            Наследие Петра»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40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i="1" dirty="0" smtClean="0"/>
              <a:t>                                                        </a:t>
            </a:r>
            <a:r>
              <a:rPr lang="en-US" sz="1600" b="1" i="1" dirty="0" smtClean="0"/>
              <a:t>14</a:t>
            </a:r>
            <a:r>
              <a:rPr lang="ru-RU" sz="1600" b="1" i="1" dirty="0" smtClean="0"/>
              <a:t> апреля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i="1" dirty="0" smtClean="0"/>
              <a:t>                                            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lick?url=http%3A%2F%2Fal-spbpho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3" y="714375"/>
            <a:ext cx="42481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img-2004-08-04-1522-we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3643313"/>
            <a:ext cx="42481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030"/>
          <p:cNvSpPr>
            <a:spLocks noChangeArrowheads="1"/>
          </p:cNvSpPr>
          <p:nvPr/>
        </p:nvSpPr>
        <p:spPr bwMode="auto">
          <a:xfrm>
            <a:off x="323850" y="549275"/>
            <a:ext cx="4572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Красивый и просторный,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Широкий и большой,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Идёт он от Дворцовой,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Встречается с Невой.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Мост Александра Невского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Задерживает путь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По главному проспекту.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А как его зовут?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0183" name="Rectangle 1031"/>
          <p:cNvSpPr>
            <a:spLocks noChangeArrowheads="1"/>
          </p:cNvSpPr>
          <p:nvPr/>
        </p:nvSpPr>
        <p:spPr bwMode="auto">
          <a:xfrm>
            <a:off x="539750" y="465296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FFFFFF"/>
                </a:solidFill>
              </a:rPr>
              <a:t>Невский проспект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00-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3294063"/>
            <a:ext cx="47529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0" descr="anichkov_mo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4005263"/>
            <a:ext cx="29527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468313" y="333375"/>
            <a:ext cx="4572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Красивый мост, любимый нами,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Известен четырьмя конями.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Но имя носит он не Клодта,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А полковника, чья рота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Здесь мост срубила из осины.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Недолговечна древесина…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Опоры каменными стали,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А мост всё так же люди звали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По старой дедовской привычке…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И мы зовём его…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11188" y="6237288"/>
            <a:ext cx="286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A50021"/>
                </a:solidFill>
              </a:rPr>
              <a:t>  </a:t>
            </a:r>
            <a:r>
              <a:rPr lang="ru-RU" sz="2400" b="1" i="1">
                <a:solidFill>
                  <a:srgbClr val="FFFFFF"/>
                </a:solidFill>
              </a:rPr>
              <a:t>Аничков мост</a:t>
            </a:r>
          </a:p>
        </p:txBody>
      </p:sp>
      <p:pic>
        <p:nvPicPr>
          <p:cNvPr id="13318" name="Picture 3" descr="Файл:Klodt anichko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9700" y="476250"/>
            <a:ext cx="35385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547813" y="4508500"/>
            <a:ext cx="6264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Храм распахнул колоннаду дугой.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Вознесся над куполом крест золотой.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Взят пудостский камень для стен и колон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(Для храма впервые использован он).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На Невском, где всё изумляет наш взор,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Воздвиг Воронихин …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924300" y="6092825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</a:rPr>
              <a:t>           </a:t>
            </a:r>
            <a:r>
              <a:rPr lang="ru-RU" sz="2400" b="1" i="1">
                <a:solidFill>
                  <a:srgbClr val="FFFFFF"/>
                </a:solidFill>
              </a:rPr>
              <a:t>Казанский собор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4342" name="Picture 4" descr="Казанский собо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188913"/>
            <a:ext cx="61214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        </a:t>
            </a:r>
            <a:br>
              <a:rPr lang="ru-RU" sz="4000" dirty="0" smtClean="0"/>
            </a:br>
            <a:r>
              <a:rPr lang="ru-RU" sz="4000" dirty="0" smtClean="0"/>
              <a:t>          </a:t>
            </a:r>
            <a:r>
              <a:rPr lang="ru-RU" b="1" dirty="0" smtClean="0">
                <a:latin typeface="Monotype Corsiva" pitchFamily="66" charset="0"/>
              </a:rPr>
              <a:t>28 октября - 25</a:t>
            </a:r>
            <a:r>
              <a:rPr lang="en-US" b="1" dirty="0" smtClean="0">
                <a:latin typeface="Monotype Corsiva" pitchFamily="66" charset="0"/>
              </a:rPr>
              <a:t>2</a:t>
            </a:r>
            <a:r>
              <a:rPr lang="ru-RU" b="1" dirty="0" smtClean="0">
                <a:latin typeface="Monotype Corsiva" pitchFamily="66" charset="0"/>
              </a:rPr>
              <a:t>  года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 со дня  рождения А. Воронихина 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     создателя Казанского собора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15364" name="Picture 5" descr="Voronikh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88" y="2636838"/>
            <a:ext cx="23415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250px-Kazanski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938" y="2636838"/>
            <a:ext cx="432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713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           </a:t>
            </a:r>
            <a:r>
              <a:rPr lang="ru-RU" sz="5400" smtClean="0"/>
              <a:t>ПРЕЗЕНТАЦИЯ           </a:t>
            </a:r>
          </a:p>
          <a:p>
            <a:pPr eaLnBrk="1" hangingPunct="1">
              <a:buFontTx/>
              <a:buNone/>
              <a:defRPr/>
            </a:pPr>
            <a:r>
              <a:rPr lang="ru-RU" sz="5400" smtClean="0"/>
              <a:t>           КОМАНД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72000" y="333375"/>
            <a:ext cx="4572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Памятник из бронзы: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Честь царю, хвала!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Мчится, словно ветер, конь,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Тянет удила.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На коне сидит герой,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Он красивый, молодой.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Это - память в честь Петра,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Много сделал он добра.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Скачет воин в будни, в праздник,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А зовётся …</a:t>
            </a:r>
          </a:p>
        </p:txBody>
      </p:sp>
      <p:pic>
        <p:nvPicPr>
          <p:cNvPr id="5123" name="Picture 7" descr="0100-5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476250"/>
            <a:ext cx="41227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876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3860800"/>
            <a:ext cx="35274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4213" y="5373688"/>
            <a:ext cx="2901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DDDDDD"/>
                </a:solidFill>
                <a:latin typeface="Times New Roman" pitchFamily="18" charset="0"/>
              </a:rPr>
              <a:t>Медный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DDDDDD"/>
                </a:solidFill>
                <a:latin typeface="Times New Roman" pitchFamily="18" charset="0"/>
              </a:rPr>
              <a:t>        всадник</a:t>
            </a:r>
          </a:p>
        </p:txBody>
      </p:sp>
      <p:pic>
        <p:nvPicPr>
          <p:cNvPr id="5126" name="Picture 2" descr="Рисунок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476250"/>
            <a:ext cx="4140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 descr="Рисунок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463" y="3860800"/>
            <a:ext cx="3524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64-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141663"/>
            <a:ext cx="511175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64-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549275"/>
            <a:ext cx="32321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8313" y="476250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Есть в Петербурге чудо – сад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Украшен кружевом оград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Дворец в нём есть царя Петра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И статуи, как божества.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В тени аллей, возле оград.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И он зовётся …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763713" y="234950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    </a:t>
            </a:r>
            <a:r>
              <a:rPr lang="ru-RU" sz="2400" b="1" i="1">
                <a:solidFill>
                  <a:srgbClr val="FFFFFF"/>
                </a:solidFill>
                <a:latin typeface="Arial" charset="0"/>
              </a:rPr>
              <a:t>Летний  сад</a:t>
            </a:r>
          </a:p>
        </p:txBody>
      </p:sp>
      <p:pic>
        <p:nvPicPr>
          <p:cNvPr id="6150" name="Picture 0" descr="Рисунок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3068638"/>
            <a:ext cx="5116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" descr="Рисунок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525" y="549275"/>
            <a:ext cx="322897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8-33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3716338"/>
            <a:ext cx="5472113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0" descr="krepo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908050"/>
            <a:ext cx="4032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95288" y="83661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</a:rPr>
              <a:t>Ветра волн и волн свирепость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</a:rPr>
              <a:t>Все видала, все снесла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</a:rPr>
              <a:t>Петропавловская крепость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</a:rPr>
              <a:t>Тучи рвущая игла…</a:t>
            </a:r>
          </a:p>
        </p:txBody>
      </p:sp>
      <p:sp>
        <p:nvSpPr>
          <p:cNvPr id="19456" name="Rectangle 0"/>
          <p:cNvSpPr>
            <a:spLocks noChangeArrowheads="1"/>
          </p:cNvSpPr>
          <p:nvPr/>
        </p:nvSpPr>
        <p:spPr bwMode="auto">
          <a:xfrm>
            <a:off x="5940425" y="4581525"/>
            <a:ext cx="3367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FFFFFF"/>
                </a:solidFill>
              </a:rPr>
              <a:t> Петропавловская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FFFFFF"/>
                </a:solidFill>
              </a:rPr>
              <a:t>       крепость</a:t>
            </a:r>
          </a:p>
        </p:txBody>
      </p:sp>
      <p:pic>
        <p:nvPicPr>
          <p:cNvPr id="7174" name="Picture 0" descr="Рисунок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363" y="908050"/>
            <a:ext cx="4037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" descr="Рисунок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750" y="3716338"/>
            <a:ext cx="5472113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                </a:t>
            </a:r>
            <a:br>
              <a:rPr lang="ru-RU" sz="4000" smtClean="0"/>
            </a:br>
            <a:r>
              <a:rPr lang="ru-RU" sz="4000" smtClean="0"/>
              <a:t>                 </a:t>
            </a:r>
            <a:r>
              <a:rPr lang="ru-RU" sz="4800" smtClean="0"/>
              <a:t>РУБРИКА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5400" dirty="0" smtClean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ru-RU" sz="5400" dirty="0" smtClean="0"/>
              <a:t>   </a:t>
            </a:r>
            <a:r>
              <a:rPr lang="ru-RU" sz="6000" dirty="0" smtClean="0">
                <a:latin typeface="Monotype Corsiva" pitchFamily="66" charset="0"/>
              </a:rPr>
              <a:t>«Петербург в стихах»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8"/>
          <p:cNvSpPr>
            <a:spLocks noChangeArrowheads="1"/>
          </p:cNvSpPr>
          <p:nvPr/>
        </p:nvSpPr>
        <p:spPr bwMode="auto">
          <a:xfrm>
            <a:off x="323850" y="260350"/>
            <a:ext cx="36718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Площадь эта главная,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Площадь эта славная.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Побывать на ней все рады: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Тут проводятся парады,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Проходят демонстранты,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Играют оркестранты.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Бывают здесь гуляния,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На лошадях катания.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Хоть она и старая,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Но выглядит , как новая,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Площадь наша главная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По имени …</a:t>
            </a:r>
          </a:p>
        </p:txBody>
      </p:sp>
      <p:pic>
        <p:nvPicPr>
          <p:cNvPr id="9219" name="Picture 9" descr="19892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6100" y="260350"/>
            <a:ext cx="45370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00-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3500438"/>
            <a:ext cx="454818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031"/>
          <p:cNvSpPr>
            <a:spLocks noChangeArrowheads="1"/>
          </p:cNvSpPr>
          <p:nvPr/>
        </p:nvSpPr>
        <p:spPr bwMode="auto">
          <a:xfrm>
            <a:off x="971550" y="5876925"/>
            <a:ext cx="2805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FFFFFF"/>
                </a:solidFill>
                <a:latin typeface="Times New Roman" pitchFamily="18" charset="0"/>
              </a:rPr>
              <a:t>         Дворцовая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lick?url=http%3A%2F%2Fvmoskv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333375"/>
            <a:ext cx="4249738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 descr="click?url=http%3A%2F%2Fcha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3573463"/>
            <a:ext cx="42497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572000" y="260350"/>
            <a:ext cx="457200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На площади Дворцовой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Стоит он много лет…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Все им восхищаются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Здесь равнодушных нет.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Из разных стран художники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Картины привезли,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Чтоб их полотна дивные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Увидеть все могли.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И чего здесь только нету: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Знаменитостей портреты,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Удивительные вазы,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Украшения в алмазах…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Раньше был он для царей,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А теперь тут стал музей.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Это наш, это ваш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Петербургский 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6732588" y="58023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FFFFFF"/>
                </a:solidFill>
              </a:rPr>
              <a:t>Эрмитаж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lick?url=http%3A%2F%2Fww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620713"/>
            <a:ext cx="4233863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95288" y="549275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В начале Невского стоит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Прекрасно здание на вид.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Колонны, статуи и шпиль,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И только в вышине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Горит кораблик золотой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Весь в солнечном огне.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68313" y="2565400"/>
            <a:ext cx="359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</a:rPr>
              <a:t>   </a:t>
            </a:r>
            <a:r>
              <a:rPr lang="ru-RU" sz="2400" b="1" i="1">
                <a:solidFill>
                  <a:srgbClr val="FFFFFF"/>
                </a:solidFill>
              </a:rPr>
              <a:t>Адмиралтейство</a:t>
            </a:r>
          </a:p>
        </p:txBody>
      </p:sp>
      <p:pic>
        <p:nvPicPr>
          <p:cNvPr id="11269" name="Picture 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3141663"/>
            <a:ext cx="33115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Экран (4:3)</PresentationFormat>
  <Paragraphs>115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Слайд 1</vt:lpstr>
      <vt:lpstr>Слайд 2</vt:lpstr>
      <vt:lpstr>Слайд 3</vt:lpstr>
      <vt:lpstr>Слайд 4</vt:lpstr>
      <vt:lpstr>Слайд 5</vt:lpstr>
      <vt:lpstr>                                  РУБРИКА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     28 октября - 252  года    со дня  рождения А. Воронихина ,       создателя Казанского собора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</cp:revision>
  <dcterms:created xsi:type="dcterms:W3CDTF">2012-05-24T19:12:45Z</dcterms:created>
  <dcterms:modified xsi:type="dcterms:W3CDTF">2012-05-24T19:13:27Z</dcterms:modified>
</cp:coreProperties>
</file>