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8" r:id="rId4"/>
    <p:sldId id="260" r:id="rId5"/>
    <p:sldId id="276" r:id="rId6"/>
    <p:sldId id="277" r:id="rId7"/>
    <p:sldId id="275" r:id="rId8"/>
    <p:sldId id="263" r:id="rId9"/>
    <p:sldId id="273" r:id="rId10"/>
    <p:sldId id="274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44812B"/>
    <a:srgbClr val="B91323"/>
    <a:srgbClr val="210DB3"/>
    <a:srgbClr val="C155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02A9E4-0154-4D28-ACB9-E06E32421A16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BCCF6D-1AA4-4ED7-95FF-AA74BB9D4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7A39-686D-485C-9096-55F5C27A9495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5704-324D-47DB-B222-E1D2DA9CC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3E8C-A379-4247-A619-46E9A2D1E609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CF30-EFDB-4D0E-83E9-734D6EB89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AD7D-35EB-482D-B8B4-0EF15EEF1A7E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6BD0-929E-45DA-AF63-DFC0FAC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8840-6F4F-420A-A57D-C8120E1DFAFD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2FE8-59A5-4C95-8BB3-36981ED8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8F0B-4D19-4A94-BD70-00F69325AB5D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6514-FE6A-400A-8477-B1C478B6E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32CE-1C82-48B0-A9B7-0ADCA309EF2D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6DF7-1334-452C-9D06-80B6FA949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D0DF-786B-4588-81F0-7DD0448DF7E9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398C-1767-41EC-8CC9-D79FA3A02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58CD-836A-4969-A9F6-41546D257872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5242-401D-4F96-8C2B-C95C73F69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0284-D082-484D-BDEF-7ABC86B380B5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6DEF-B212-4D07-913A-701B0EA4A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67FB-266D-40ED-909C-69C481584833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C170-1B71-4DF8-AC03-6C5722EA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9309-9A5B-4EF6-A180-EBACAD83A2BD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E2C8-9A79-445D-86F5-43372A003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AF92AC-9E86-4F02-A6E1-FD8705D480F1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741FEA-910C-4AEC-878A-5941400F1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04" y="714357"/>
            <a:ext cx="714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solidFill>
                <a:srgbClr val="B913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i="1" dirty="0" smtClean="0">
              <a:solidFill>
                <a:srgbClr val="B913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5400" b="1" i="1" dirty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– праздник  </a:t>
            </a:r>
          </a:p>
          <a:p>
            <a:pPr algn="ctr"/>
            <a:r>
              <a:rPr lang="ru-RU" sz="5400" b="1" i="1" dirty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«ДЕНЬ ЗНАНИЙ ДЛЯ ПЕРВОКЛАШЕК»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825" y="0"/>
            <a:ext cx="2665175" cy="2000264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428860" cy="235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36405"/>
            <a:ext cx="2714612" cy="19215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solidFill>
                  <a:srgbClr val="002060"/>
                </a:solidFill>
              </a:rPr>
              <a:t>НАШИ  МАЛЬЧИКИ</a:t>
            </a:r>
          </a:p>
        </p:txBody>
      </p:sp>
      <p:pic>
        <p:nvPicPr>
          <p:cNvPr id="5123" name="Содержимое 3" descr="1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571750"/>
            <a:ext cx="1924050" cy="3276600"/>
          </a:xfrm>
        </p:spPr>
      </p:pic>
      <p:pic>
        <p:nvPicPr>
          <p:cNvPr id="5124" name="Рисунок 4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643188"/>
            <a:ext cx="178593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143250"/>
            <a:ext cx="17811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1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9950" y="3357563"/>
            <a:ext cx="19240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800" y="0"/>
            <a:ext cx="23749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765175"/>
            <a:ext cx="21637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373688"/>
            <a:ext cx="13065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652963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22479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273300"/>
            <a:ext cx="24685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5325" y="3573463"/>
            <a:ext cx="152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720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С  ДНЁМ  ЗНАНИЙ!</a:t>
            </a:r>
            <a:endParaRPr lang="ru-RU" sz="36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кленовые фон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504056" cy="7780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1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сентября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0"/>
            <a:ext cx="717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4797152"/>
            <a:ext cx="125194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/>
                <a:solidFill>
                  <a:schemeClr val="accent3"/>
                </a:solidFill>
              </a:rPr>
              <a:t>С праздником!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773238"/>
            <a:ext cx="33480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детский садик вы ходили,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мало вам хлопот.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вы повзрослели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всё наоборот!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43536"/>
          </a:xfr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ru-RU" sz="9600" b="1" i="1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3333CC"/>
                </a:solidFill>
                <a:latin typeface="Arial Narrow" pitchFamily="34" charset="0"/>
              </a:rPr>
              <a:t>Страна </a:t>
            </a:r>
            <a:r>
              <a:rPr lang="ru-RU" sz="9600" b="1" i="1" dirty="0" smtClean="0">
                <a:solidFill>
                  <a:srgbClr val="3333CC"/>
                </a:solidFill>
                <a:latin typeface="Arial Narrow" pitchFamily="34" charset="0"/>
              </a:rPr>
              <a:t>Знаний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8458200" cy="12144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3333CC"/>
                </a:solidFill>
              </a:rPr>
              <a:t>           </a:t>
            </a:r>
            <a:r>
              <a:rPr lang="ru-RU" sz="5400" b="1" dirty="0" smtClean="0">
                <a:solidFill>
                  <a:srgbClr val="3333CC"/>
                </a:solidFill>
              </a:rPr>
              <a:t>МЫ будем вместе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143125"/>
            <a:ext cx="8329613" cy="4286250"/>
          </a:xfrm>
          <a:solidFill>
            <a:schemeClr val="bg1">
              <a:lumMod val="85000"/>
            </a:schemeClr>
          </a:solidFill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3333CC"/>
                </a:solidFill>
              </a:rPr>
              <a:t>            </a:t>
            </a:r>
            <a:r>
              <a:rPr lang="ru-RU" sz="13500" b="1" dirty="0" smtClean="0">
                <a:solidFill>
                  <a:srgbClr val="3333CC"/>
                </a:solidFill>
              </a:rPr>
              <a:t>4 зимы             816 дней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3500" b="1" dirty="0" smtClean="0">
              <a:solidFill>
                <a:srgbClr val="3333CC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3500" b="1" dirty="0" smtClean="0">
                <a:solidFill>
                  <a:srgbClr val="3333CC"/>
                </a:solidFill>
              </a:rPr>
              <a:t>   4 весны            32 тысячи уроков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3500" b="1" dirty="0" smtClean="0">
              <a:solidFill>
                <a:srgbClr val="3333CC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3500" b="1" dirty="0" smtClean="0">
                <a:solidFill>
                  <a:srgbClr val="3333CC"/>
                </a:solidFill>
              </a:rPr>
              <a:t>   4 осени            50 тысяч часов</a:t>
            </a:r>
            <a:endParaRPr lang="ru-RU" sz="135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index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2225" y="1444625"/>
            <a:ext cx="3803650" cy="3870325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288" y="139700"/>
            <a:ext cx="6523037" cy="78105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981075"/>
            <a:ext cx="46799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Повернитесь все друг к другу, улыбнитесь…</a:t>
            </a:r>
          </a:p>
          <a:p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Представьтесь и пожмите руки другу.</a:t>
            </a:r>
          </a:p>
          <a:p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solidFill>
                  <a:srgbClr val="002060"/>
                </a:solidFill>
              </a:rPr>
              <a:t>НАШИ ДЕВОЧКИ</a:t>
            </a:r>
          </a:p>
        </p:txBody>
      </p:sp>
      <p:pic>
        <p:nvPicPr>
          <p:cNvPr id="4099" name="Содержимое 3" descr="Ger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357563"/>
            <a:ext cx="2357438" cy="3224212"/>
          </a:xfrm>
        </p:spPr>
      </p:pic>
      <p:pic>
        <p:nvPicPr>
          <p:cNvPr id="4100" name="Рисунок 4" descr="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784350"/>
            <a:ext cx="21907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85938"/>
            <a:ext cx="17145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 descr="1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188" y="3500438"/>
            <a:ext cx="23098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79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1сентября</vt:lpstr>
      <vt:lpstr>Слайд 3</vt:lpstr>
      <vt:lpstr>Слайд 4</vt:lpstr>
      <vt:lpstr>Слайд 5</vt:lpstr>
      <vt:lpstr>           МЫ будем вместе</vt:lpstr>
      <vt:lpstr>Слайд 7</vt:lpstr>
      <vt:lpstr>Слайд 8</vt:lpstr>
      <vt:lpstr>НАШИ ДЕВОЧКИ</vt:lpstr>
      <vt:lpstr>НАШИ  МАЛЬЧИКИ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Admin</cp:lastModifiedBy>
  <cp:revision>63</cp:revision>
  <dcterms:created xsi:type="dcterms:W3CDTF">2012-07-05T15:01:43Z</dcterms:created>
  <dcterms:modified xsi:type="dcterms:W3CDTF">2012-08-31T14:59:03Z</dcterms:modified>
</cp:coreProperties>
</file>