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325" r:id="rId2"/>
    <p:sldId id="327" r:id="rId3"/>
    <p:sldId id="338" r:id="rId4"/>
    <p:sldId id="330" r:id="rId5"/>
    <p:sldId id="332" r:id="rId6"/>
    <p:sldId id="347" r:id="rId7"/>
    <p:sldId id="348" r:id="rId8"/>
    <p:sldId id="340" r:id="rId9"/>
    <p:sldId id="345" r:id="rId10"/>
    <p:sldId id="34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D04"/>
    <a:srgbClr val="FFFF00"/>
    <a:srgbClr val="3F0E01"/>
    <a:srgbClr val="75FFDB"/>
    <a:srgbClr val="FFE2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5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22021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021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4192-EF13-4859-9120-743976A73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3DA88-AF9D-4299-8AD0-45660A069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4619A-98AB-49C6-8DFF-4B2059F0D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9CC28-D673-444C-8D1C-DDD2FC90E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841C-40B3-4ACE-89C2-B1609C244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A8DF-5A97-4EB3-A663-DCBF43250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2D48-C0D0-451D-B497-472CB9DC7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E0743-2207-401B-B381-6F96F7BA9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74C0-6FD0-4899-83C1-76C31BA42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3F36-4ED7-41C6-B1FD-0EB8B2F98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A7478-2609-4338-BA12-4E545AD5D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F40E-13AB-4729-9766-008CEAB6F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71DD-4E6D-45C7-A671-B15387CEA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1913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191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1914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1914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914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2191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19149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19150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1915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1915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1915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1918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18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18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18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18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18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18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18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19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1919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19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919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919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919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A390AEF-6D64-4410-BF0B-3D03B2E06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7793038" cy="1485900"/>
          </a:xfrm>
        </p:spPr>
        <p:txBody>
          <a:bodyPr/>
          <a:lstStyle/>
          <a:p>
            <a:pPr algn="ctr" eaLnBrk="1" hangingPunct="1"/>
            <a:r>
              <a:rPr lang="ru-RU" sz="2400" b="1" i="1" smtClean="0">
                <a:solidFill>
                  <a:srgbClr val="FFFF00"/>
                </a:solidFill>
              </a:rPr>
              <a:t>КАК НЕ СТАТЬ ЖЕРТВОЙ ПРЕСТУПЛЕНИЯ?</a:t>
            </a:r>
            <a:r>
              <a:rPr lang="ru-RU" sz="2400" b="1" smtClean="0">
                <a:solidFill>
                  <a:srgbClr val="FFFF00"/>
                </a:solidFill>
              </a:rPr>
              <a:t/>
            </a:r>
            <a:br>
              <a:rPr lang="ru-RU" sz="2400" b="1" smtClean="0">
                <a:solidFill>
                  <a:srgbClr val="FFFF00"/>
                </a:solidFill>
              </a:rPr>
            </a:br>
            <a:r>
              <a:rPr lang="ru-RU" sz="2000" b="1" smtClean="0">
                <a:solidFill>
                  <a:srgbClr val="FFFF00"/>
                </a:solidFill>
              </a:rPr>
              <a:t/>
            </a:r>
            <a:br>
              <a:rPr lang="ru-RU" sz="2000" b="1" smtClean="0">
                <a:solidFill>
                  <a:srgbClr val="FFFF00"/>
                </a:solidFill>
              </a:rPr>
            </a:br>
            <a:r>
              <a:rPr lang="ru-RU" sz="3600" b="1" u="sng" smtClean="0">
                <a:solidFill>
                  <a:srgbClr val="FFFF00"/>
                </a:solidFill>
              </a:rPr>
              <a:t>Опасности у тебя дома?</a:t>
            </a:r>
          </a:p>
        </p:txBody>
      </p:sp>
      <p:pic>
        <p:nvPicPr>
          <p:cNvPr id="6148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24000"/>
          </a:blip>
          <a:srcRect/>
          <a:stretch>
            <a:fillRect/>
          </a:stretch>
        </p:blipFill>
        <p:spPr>
          <a:xfrm>
            <a:off x="0" y="1412875"/>
            <a:ext cx="3700463" cy="5445125"/>
          </a:xfrm>
        </p:spPr>
      </p:pic>
      <p:pic>
        <p:nvPicPr>
          <p:cNvPr id="614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24000"/>
          </a:blip>
          <a:srcRect/>
          <a:stretch>
            <a:fillRect/>
          </a:stretch>
        </p:blipFill>
        <p:spPr>
          <a:xfrm>
            <a:off x="3779838" y="3213100"/>
            <a:ext cx="3960812" cy="2173288"/>
          </a:xfrm>
        </p:spPr>
      </p:pic>
      <p:pic>
        <p:nvPicPr>
          <p:cNvPr id="6150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lum bright="-30000"/>
          </a:blip>
          <a:srcRect/>
          <a:stretch>
            <a:fillRect/>
          </a:stretch>
        </p:blipFill>
        <p:spPr>
          <a:xfrm>
            <a:off x="3779838" y="5516563"/>
            <a:ext cx="3960812" cy="1341437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FF00"/>
                </a:solidFill>
              </a:rPr>
              <a:t>КАК НЕ СТАТЬ ЖЕРТВОЙ ПРЕСТУПЛЕНИЯ?</a:t>
            </a:r>
            <a:endParaRPr lang="ru-RU" sz="3200" b="1" u="sng" smtClean="0">
              <a:solidFill>
                <a:srgbClr val="FFFF00"/>
              </a:solidFill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550" y="1914525"/>
            <a:ext cx="6723063" cy="4186238"/>
          </a:xfrm>
          <a:solidFill>
            <a:srgbClr val="FFE265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FC2D04"/>
                </a:solidFill>
              </a:rPr>
              <a:t>Три правила, которые помогут тебе!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FC2D04"/>
                </a:solidFill>
              </a:rPr>
              <a:t>Старайся: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C2D04"/>
                </a:solidFill>
              </a:rPr>
              <a:t>1.ПРЕДВИДЕТЬ ОПАСНОСТЬ;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C2D04"/>
                </a:solidFill>
              </a:rPr>
              <a:t>2. ИЗБЕГАТЬ ЕЕ;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C2D04"/>
                </a:solidFill>
              </a:rPr>
              <a:t>3. ПРИ НЕОБХОДИМОСТИ – ДЕЙСТВОВАТЬ.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6011863" y="5445125"/>
            <a:ext cx="15478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7793038" cy="1462088"/>
          </a:xfrm>
          <a:noFill/>
        </p:spPr>
        <p:txBody>
          <a:bodyPr/>
          <a:lstStyle/>
          <a:p>
            <a:pPr algn="ctr" eaLnBrk="1" hangingPunct="1"/>
            <a:r>
              <a:rPr lang="ru-RU" sz="2400" b="1" i="1" smtClean="0">
                <a:solidFill>
                  <a:srgbClr val="FFFF00"/>
                </a:solidFill>
              </a:rPr>
              <a:t>КАК НЕ СТАТЬ ЖЕРТВОЙ ПРЕСТУПЛЕНИЯ? </a:t>
            </a:r>
            <a:br>
              <a:rPr lang="ru-RU" sz="2400" b="1" i="1" smtClean="0">
                <a:solidFill>
                  <a:srgbClr val="FFFF00"/>
                </a:solidFill>
              </a:rPr>
            </a:br>
            <a:r>
              <a:rPr lang="ru-RU" sz="3600" b="1" u="sng" smtClean="0">
                <a:solidFill>
                  <a:srgbClr val="FFFF00"/>
                </a:solidFill>
              </a:rPr>
              <a:t>Ты остаешься дома один</a:t>
            </a:r>
            <a:r>
              <a:rPr lang="ru-RU" sz="2400" b="1" smtClean="0">
                <a:solidFill>
                  <a:srgbClr val="FFFF00"/>
                </a:solidFill>
              </a:rPr>
              <a:t/>
            </a:r>
            <a:br>
              <a:rPr lang="ru-RU" sz="2400" b="1" smtClean="0">
                <a:solidFill>
                  <a:srgbClr val="FFFF00"/>
                </a:solidFill>
              </a:rPr>
            </a:br>
            <a:endParaRPr lang="ru-RU" sz="2400" b="1" smtClean="0">
              <a:solidFill>
                <a:srgbClr val="FFFF00"/>
              </a:solidFill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7667625" cy="1871662"/>
          </a:xfrm>
          <a:noFill/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endParaRPr lang="ru-RU" sz="1400" b="1" u="sng" smtClean="0">
              <a:solidFill>
                <a:srgbClr val="FFFF00"/>
              </a:solidFill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sz="2400" b="1" u="sng" smtClean="0">
                <a:solidFill>
                  <a:srgbClr val="FFFF00"/>
                </a:solidFill>
              </a:rPr>
              <a:t>Звонок в дверь</a:t>
            </a:r>
            <a:endParaRPr lang="ru-RU" sz="2400" b="1" smtClean="0">
              <a:solidFill>
                <a:srgbClr val="FFFF00"/>
              </a:solidFill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rgbClr val="FFFF00"/>
              </a:solidFill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rgbClr val="FFFF00"/>
                </a:solidFill>
              </a:rPr>
              <a:t>Помни: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00"/>
                </a:solidFill>
              </a:rPr>
              <a:t>Не открывай дверь незнакомцам!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00"/>
                </a:solidFill>
              </a:rPr>
              <a:t>Спроси: «Кто там?», или посмотри в глазок.</a:t>
            </a: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3357563"/>
            <a:ext cx="5400675" cy="3313112"/>
          </a:xfr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93038" cy="908050"/>
          </a:xfrm>
          <a:noFill/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FF00"/>
                </a:solidFill>
              </a:rPr>
              <a:t>                         КАК НЕ СТАТЬ ЖЕРТВОЙ ПРЕСТУПЛЕНИЯ?          </a:t>
            </a:r>
            <a:br>
              <a:rPr lang="ru-RU" sz="2000" b="1" i="1" smtClean="0">
                <a:solidFill>
                  <a:srgbClr val="FFFF00"/>
                </a:solidFill>
              </a:rPr>
            </a:br>
            <a:r>
              <a:rPr lang="ru-RU" sz="2000" b="1" i="1" smtClean="0">
                <a:solidFill>
                  <a:srgbClr val="FFFF00"/>
                </a:solidFill>
              </a:rPr>
              <a:t>                       </a:t>
            </a:r>
            <a:r>
              <a:rPr lang="ru-RU" sz="3200" b="1" u="sng" smtClean="0">
                <a:solidFill>
                  <a:srgbClr val="FFFF00"/>
                </a:solidFill>
              </a:rPr>
              <a:t>Ты играешь во дворе</a:t>
            </a: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286257"/>
            <a:ext cx="3535357" cy="107157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Выходя из дома, запирай дверь.</a:t>
            </a:r>
          </a:p>
        </p:txBody>
      </p:sp>
      <p:pic>
        <p:nvPicPr>
          <p:cNvPr id="11268" name="Picture 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714488"/>
            <a:ext cx="3643306" cy="2406704"/>
          </a:xfr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7275" y="1714488"/>
            <a:ext cx="4018831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29058" y="4286256"/>
            <a:ext cx="38576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Не ходи в одиночку в темное время суток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  <p:bldP spid="2693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FF00"/>
                </a:solidFill>
              </a:rPr>
              <a:t/>
            </a:r>
            <a:br>
              <a:rPr lang="ru-RU" sz="2000" b="1" i="1" smtClean="0">
                <a:solidFill>
                  <a:srgbClr val="FFFF00"/>
                </a:solidFill>
              </a:rPr>
            </a:br>
            <a:r>
              <a:rPr lang="ru-RU" sz="2000" b="1" i="1" smtClean="0">
                <a:solidFill>
                  <a:srgbClr val="FFFF00"/>
                </a:solidFill>
              </a:rPr>
              <a:t/>
            </a:r>
            <a:br>
              <a:rPr lang="ru-RU" sz="2000" b="1" i="1" smtClean="0">
                <a:solidFill>
                  <a:srgbClr val="FFFF00"/>
                </a:solidFill>
              </a:rPr>
            </a:br>
            <a:r>
              <a:rPr lang="ru-RU" sz="2000" b="1" i="1" smtClean="0">
                <a:solidFill>
                  <a:srgbClr val="FFFF00"/>
                </a:solidFill>
              </a:rPr>
              <a:t>КАК НЕ СТАТЬ ЖЕРТВОЙ           </a:t>
            </a:r>
            <a:br>
              <a:rPr lang="ru-RU" sz="2000" b="1" i="1" smtClean="0">
                <a:solidFill>
                  <a:srgbClr val="FFFF00"/>
                </a:solidFill>
              </a:rPr>
            </a:br>
            <a:r>
              <a:rPr lang="ru-RU" sz="2000" b="1" i="1" smtClean="0">
                <a:solidFill>
                  <a:srgbClr val="FFFF00"/>
                </a:solidFill>
              </a:rPr>
              <a:t>                                                    ПРЕСТУПЛЕНИЯ?</a:t>
            </a:r>
            <a:r>
              <a:rPr lang="ru-RU" sz="2400" b="1" i="1" smtClean="0">
                <a:solidFill>
                  <a:srgbClr val="FFFF00"/>
                </a:solidFill>
              </a:rPr>
              <a:t> </a:t>
            </a:r>
            <a:br>
              <a:rPr lang="ru-RU" sz="2400" b="1" i="1" smtClean="0">
                <a:solidFill>
                  <a:srgbClr val="FFFF00"/>
                </a:solidFill>
              </a:rPr>
            </a:br>
            <a:r>
              <a:rPr lang="ru-RU" sz="2400" b="1" i="1" smtClean="0">
                <a:solidFill>
                  <a:srgbClr val="FFFF00"/>
                </a:solidFill>
              </a:rPr>
              <a:t>                        </a:t>
            </a:r>
            <a:r>
              <a:rPr lang="ru-RU" sz="3200" b="1" u="sng" smtClean="0">
                <a:solidFill>
                  <a:srgbClr val="FFFF00"/>
                </a:solidFill>
              </a:rPr>
              <a:t>Ты возвращаешься из                                                                     школы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643578"/>
            <a:ext cx="7561262" cy="121442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Если посторонний человек предлагает подняться с ним на лифте, </a:t>
            </a:r>
            <a:r>
              <a:rPr lang="ru-RU" sz="1800" b="1" dirty="0" smtClean="0">
                <a:solidFill>
                  <a:srgbClr val="FFFF00"/>
                </a:solidFill>
              </a:rPr>
              <a:t>откажись</a:t>
            </a:r>
            <a:r>
              <a:rPr lang="ru-RU" sz="1800" b="1" dirty="0" smtClean="0">
                <a:solidFill>
                  <a:srgbClr val="FFFF00"/>
                </a:solidFill>
              </a:rPr>
              <a:t>:</a:t>
            </a:r>
            <a:endParaRPr 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Если у дома стоят незнакомые люди пройди мимо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FFFF00"/>
              </a:solidFill>
            </a:endParaRPr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8900" y="1989138"/>
            <a:ext cx="6073430" cy="3583002"/>
          </a:xfr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sz="2400" b="1" i="1" smtClean="0">
                <a:solidFill>
                  <a:srgbClr val="FFFF00"/>
                </a:solidFill>
              </a:rPr>
              <a:t>КАК НЕ СТАТЬ ЖЕРТВОЙ ПРЕСТУПЛЕНИЯ? </a:t>
            </a:r>
            <a:br>
              <a:rPr lang="ru-RU" sz="2400" b="1" i="1" smtClean="0">
                <a:solidFill>
                  <a:srgbClr val="FFFF00"/>
                </a:solidFill>
              </a:rPr>
            </a:br>
            <a:r>
              <a:rPr lang="ru-RU" sz="3600" b="1" u="sng" smtClean="0">
                <a:solidFill>
                  <a:srgbClr val="FFFF00"/>
                </a:solidFill>
              </a:rPr>
              <a:t>Ты возвращаешься из школы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6165850"/>
            <a:ext cx="7561262" cy="692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Не вступай в разговор с незнакомыми людьми</a:t>
            </a:r>
          </a:p>
        </p:txBody>
      </p:sp>
      <p:pic>
        <p:nvPicPr>
          <p:cNvPr id="17412" name="Picture 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627760"/>
            <a:ext cx="6364283" cy="4015818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969962"/>
          </a:xfrm>
          <a:noFill/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FF00"/>
                </a:solidFill>
              </a:rPr>
              <a:t>                    КАК НЕ СТАТЬ ЖЕРТВОЙ ПРЕСТУПЛЕНИЯ? </a:t>
            </a:r>
            <a:br>
              <a:rPr lang="ru-RU" sz="2000" b="1" i="1" smtClean="0">
                <a:solidFill>
                  <a:srgbClr val="FFFF00"/>
                </a:solidFill>
              </a:rPr>
            </a:br>
            <a:r>
              <a:rPr lang="ru-RU" sz="2000" b="1" i="1" smtClean="0">
                <a:solidFill>
                  <a:srgbClr val="FFFF00"/>
                </a:solidFill>
              </a:rPr>
              <a:t>                   </a:t>
            </a:r>
            <a:r>
              <a:rPr lang="ru-RU" sz="3200" b="1" u="sng" smtClean="0">
                <a:solidFill>
                  <a:srgbClr val="FFFF00"/>
                </a:solidFill>
              </a:rPr>
              <a:t>Ты идешь по улице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6165850"/>
            <a:ext cx="7561262" cy="6921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Не соглашайся на предложения незнакомых людей подвезти или довести тебя до дома.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700890"/>
            <a:ext cx="6500858" cy="4039382"/>
          </a:xfr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/>
      <p:bldP spid="284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FF00"/>
                </a:solidFill>
              </a:rPr>
              <a:t>                    КАК НЕ СТАТЬ ЖЕРТВОЙ ПРЕСТУПЛЕНИЯ? </a:t>
            </a:r>
            <a:br>
              <a:rPr lang="ru-RU" sz="2000" b="1" i="1" smtClean="0">
                <a:solidFill>
                  <a:srgbClr val="FFFF00"/>
                </a:solidFill>
              </a:rPr>
            </a:br>
            <a:r>
              <a:rPr lang="ru-RU" sz="2000" b="1" i="1" smtClean="0">
                <a:solidFill>
                  <a:srgbClr val="FFFF00"/>
                </a:solidFill>
              </a:rPr>
              <a:t>                    </a:t>
            </a:r>
            <a:r>
              <a:rPr lang="ru-RU" sz="3200" b="1" u="sng" smtClean="0">
                <a:solidFill>
                  <a:srgbClr val="FFFF00"/>
                </a:solidFill>
              </a:rPr>
              <a:t>Ты идешь по улице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6021388"/>
            <a:ext cx="7561262" cy="6921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Если тебя пытаются увести насильно громко кричи: «Меня хотят украсть! Помогите!»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8535" y="2071679"/>
            <a:ext cx="6265234" cy="3650250"/>
          </a:xfr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7013"/>
            <a:ext cx="7372350" cy="1762125"/>
          </a:xfrm>
        </p:spPr>
        <p:txBody>
          <a:bodyPr/>
          <a:lstStyle/>
          <a:p>
            <a:pPr algn="ctr"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 </a:t>
            </a:r>
            <a:r>
              <a:rPr lang="ru-RU" sz="2000" b="1" i="1" smtClean="0">
                <a:solidFill>
                  <a:srgbClr val="FFFF00"/>
                </a:solidFill>
              </a:rPr>
              <a:t>КАК НЕ СТАТЬ ЖЕРТВОЙ ПРЕСТУПЛЕНИЯ? </a:t>
            </a:r>
            <a:br>
              <a:rPr lang="ru-RU" sz="2000" b="1" i="1" smtClean="0">
                <a:solidFill>
                  <a:srgbClr val="FFFF00"/>
                </a:solidFill>
              </a:rPr>
            </a:br>
            <a:r>
              <a:rPr lang="ru-RU" sz="2000" b="1" i="1" smtClean="0">
                <a:solidFill>
                  <a:srgbClr val="FFFF00"/>
                </a:solidFill>
              </a:rPr>
              <a:t/>
            </a:r>
            <a:br>
              <a:rPr lang="ru-RU" sz="2000" b="1" i="1" smtClean="0">
                <a:solidFill>
                  <a:srgbClr val="FFFF00"/>
                </a:solidFill>
              </a:rPr>
            </a:br>
            <a:r>
              <a:rPr lang="ru-RU" sz="3200" b="1" u="sng" smtClean="0">
                <a:solidFill>
                  <a:srgbClr val="FFFF00"/>
                </a:solidFill>
              </a:rPr>
              <a:t>По этим телефонам ты можешь позвать на помощь</a:t>
            </a:r>
            <a:r>
              <a:rPr lang="ru-RU" sz="2000" b="1" i="1" smtClean="0">
                <a:solidFill>
                  <a:srgbClr val="FFFF00"/>
                </a:solidFill>
              </a:rPr>
              <a:t> </a:t>
            </a:r>
            <a:r>
              <a:rPr lang="ru-RU" sz="2000" b="1" smtClean="0">
                <a:solidFill>
                  <a:srgbClr val="FFFF00"/>
                </a:solidFill>
              </a:rPr>
              <a:t/>
            </a:r>
            <a:br>
              <a:rPr lang="ru-RU" sz="2000" b="1" smtClean="0">
                <a:solidFill>
                  <a:srgbClr val="FFFF00"/>
                </a:solidFill>
              </a:rPr>
            </a:br>
            <a:endParaRPr lang="ru-RU" sz="2000" b="1" smtClean="0">
              <a:solidFill>
                <a:srgbClr val="FFFF00"/>
              </a:solidFill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318" y="2133600"/>
            <a:ext cx="2818819" cy="4510110"/>
          </a:xfr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47467" y="2133600"/>
            <a:ext cx="3866436" cy="2152656"/>
          </a:xfrm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571868" y="4581526"/>
            <a:ext cx="3857652" cy="2024844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7793038" cy="146208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FF00"/>
                </a:solidFill>
              </a:rPr>
              <a:t>КАК НЕ СТАТЬ ЖЕРТВОЙ ПРЕСТУПЛЕНИЯ?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00241"/>
            <a:ext cx="6858048" cy="4857759"/>
          </a:xfrm>
          <a:solidFill>
            <a:srgbClr val="FFE265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C2D04"/>
                </a:solidFill>
              </a:rPr>
              <a:t>Запомни:</a:t>
            </a:r>
          </a:p>
          <a:p>
            <a:pPr eaLnBrk="1" hangingPunct="1"/>
            <a:r>
              <a:rPr lang="ru-RU" sz="2800" b="1" dirty="0" smtClean="0">
                <a:solidFill>
                  <a:srgbClr val="FC2D04"/>
                </a:solidFill>
              </a:rPr>
              <a:t> Никуда не ходи с незнакомыми людьми;</a:t>
            </a:r>
          </a:p>
          <a:p>
            <a:pPr eaLnBrk="1" hangingPunct="1"/>
            <a:r>
              <a:rPr lang="ru-RU" sz="2800" b="1" dirty="0" smtClean="0">
                <a:solidFill>
                  <a:srgbClr val="FC2D04"/>
                </a:solidFill>
              </a:rPr>
              <a:t> Не садись в чужую машину;</a:t>
            </a:r>
          </a:p>
          <a:p>
            <a:pPr eaLnBrk="1" hangingPunct="1"/>
            <a:r>
              <a:rPr lang="ru-RU" sz="2800" b="1" dirty="0" smtClean="0">
                <a:solidFill>
                  <a:srgbClr val="FC2D04"/>
                </a:solidFill>
              </a:rPr>
              <a:t>С наступлением темноты иди домой;</a:t>
            </a:r>
          </a:p>
          <a:p>
            <a:pPr eaLnBrk="1" hangingPunct="1"/>
            <a:r>
              <a:rPr lang="ru-RU" sz="2800" b="1" dirty="0" smtClean="0">
                <a:solidFill>
                  <a:srgbClr val="FC2D04"/>
                </a:solidFill>
              </a:rPr>
              <a:t>Не меняй маршрут возвращения из школы домой;</a:t>
            </a:r>
          </a:p>
          <a:p>
            <a:pPr eaLnBrk="1" hangingPunct="1"/>
            <a:r>
              <a:rPr lang="ru-RU" sz="2800" b="1" dirty="0" smtClean="0">
                <a:solidFill>
                  <a:srgbClr val="FC2D04"/>
                </a:solidFill>
              </a:rPr>
              <a:t>Всегда сообщай родителям о своих планах на день.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/>
      <p:bldP spid="281603" grpId="0" build="p" rev="1"/>
    </p:bld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1079</TotalTime>
  <Words>206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Кимоно</vt:lpstr>
      <vt:lpstr>КАК НЕ СТАТЬ ЖЕРТВОЙ ПРЕСТУПЛЕНИЯ?  Опасности у тебя дома?</vt:lpstr>
      <vt:lpstr>КАК НЕ СТАТЬ ЖЕРТВОЙ ПРЕСТУПЛЕНИЯ?  Ты остаешься дома один </vt:lpstr>
      <vt:lpstr>                         КАК НЕ СТАТЬ ЖЕРТВОЙ ПРЕСТУПЛЕНИЯ?                                  Ты играешь во дворе</vt:lpstr>
      <vt:lpstr>  КАК НЕ СТАТЬ ЖЕРТВОЙ                                                                ПРЕСТУПЛЕНИЯ?                          Ты возвращаешься из                                                                     школы</vt:lpstr>
      <vt:lpstr>КАК НЕ СТАТЬ ЖЕРТВОЙ ПРЕСТУПЛЕНИЯ?  Ты возвращаешься из школы</vt:lpstr>
      <vt:lpstr>                    КАК НЕ СТАТЬ ЖЕРТВОЙ ПРЕСТУПЛЕНИЯ?                     Ты идешь по улице</vt:lpstr>
      <vt:lpstr>                    КАК НЕ СТАТЬ ЖЕРТВОЙ ПРЕСТУПЛЕНИЯ?                      Ты идешь по улице</vt:lpstr>
      <vt:lpstr>  КАК НЕ СТАТЬ ЖЕРТВОЙ ПРЕСТУПЛЕНИЯ?   По этим телефонам ты можешь позвать на помощь  </vt:lpstr>
      <vt:lpstr>КАК НЕ СТАТЬ ЖЕРТВОЙ ПРЕСТУПЛЕНИЯ?</vt:lpstr>
      <vt:lpstr>КАК НЕ СТАТЬ ЖЕРТВОЙ ПРЕСТУПЛЕНИЯ?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любашка</dc:creator>
  <cp:lastModifiedBy>Юра</cp:lastModifiedBy>
  <cp:revision>27</cp:revision>
  <dcterms:created xsi:type="dcterms:W3CDTF">2008-11-16T18:14:12Z</dcterms:created>
  <dcterms:modified xsi:type="dcterms:W3CDTF">2013-08-19T15:07:44Z</dcterms:modified>
</cp:coreProperties>
</file>