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2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7AB0737-7E42-4C85-A005-ABB89A81DDE0}" type="datetimeFigureOut">
              <a:rPr lang="ru-RU" smtClean="0"/>
              <a:pPr/>
              <a:t>21.07.2013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F8E9F93-E745-4A60-A06F-4BC12F770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0737-7E42-4C85-A005-ABB89A81DDE0}" type="datetimeFigureOut">
              <a:rPr lang="ru-RU" smtClean="0"/>
              <a:pPr/>
              <a:t>21.07.2013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9F93-E745-4A60-A06F-4BC12F770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0737-7E42-4C85-A005-ABB89A81DDE0}" type="datetimeFigureOut">
              <a:rPr lang="ru-RU" smtClean="0"/>
              <a:pPr/>
              <a:t>21.07.2013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9F93-E745-4A60-A06F-4BC12F770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AB0737-7E42-4C85-A005-ABB89A81DDE0}" type="datetimeFigureOut">
              <a:rPr lang="ru-RU" smtClean="0"/>
              <a:pPr/>
              <a:t>21.07.2013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8E9F93-E745-4A60-A06F-4BC12F770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AB0737-7E42-4C85-A005-ABB89A81DDE0}" type="datetimeFigureOut">
              <a:rPr lang="ru-RU" smtClean="0"/>
              <a:pPr/>
              <a:t>21.07.2013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F8E9F93-E745-4A60-A06F-4BC12F770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0737-7E42-4C85-A005-ABB89A81DDE0}" type="datetimeFigureOut">
              <a:rPr lang="ru-RU" smtClean="0"/>
              <a:pPr/>
              <a:t>21.07.2013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9F93-E745-4A60-A06F-4BC12F770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0737-7E42-4C85-A005-ABB89A81DDE0}" type="datetimeFigureOut">
              <a:rPr lang="ru-RU" smtClean="0"/>
              <a:pPr/>
              <a:t>21.07.2013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9F93-E745-4A60-A06F-4BC12F770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AB0737-7E42-4C85-A005-ABB89A81DDE0}" type="datetimeFigureOut">
              <a:rPr lang="ru-RU" smtClean="0"/>
              <a:pPr/>
              <a:t>21.07.2013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8E9F93-E745-4A60-A06F-4BC12F770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0737-7E42-4C85-A005-ABB89A81DDE0}" type="datetimeFigureOut">
              <a:rPr lang="ru-RU" smtClean="0"/>
              <a:pPr/>
              <a:t>21.07.2013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9F93-E745-4A60-A06F-4BC12F770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AB0737-7E42-4C85-A005-ABB89A81DDE0}" type="datetimeFigureOut">
              <a:rPr lang="ru-RU" smtClean="0"/>
              <a:pPr/>
              <a:t>21.07.2013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8E9F93-E745-4A60-A06F-4BC12F770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AB0737-7E42-4C85-A005-ABB89A81DDE0}" type="datetimeFigureOut">
              <a:rPr lang="ru-RU" smtClean="0"/>
              <a:pPr/>
              <a:t>21.07.2013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8E9F93-E745-4A60-A06F-4BC12F770F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7AB0737-7E42-4C85-A005-ABB89A81DDE0}" type="datetimeFigureOut">
              <a:rPr lang="ru-RU" smtClean="0"/>
              <a:pPr/>
              <a:t>21.07.2013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8E9F93-E745-4A60-A06F-4BC12F770F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0"/>
            <a:ext cx="678657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717692" y="2967335"/>
            <a:ext cx="6253635" cy="36933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dirty="0" smtClean="0"/>
              <a:t> </a:t>
            </a:r>
            <a:r>
              <a:rPr lang="ru-RU" sz="2000" b="1" dirty="0" smtClean="0"/>
              <a:t>Классный час</a:t>
            </a:r>
            <a:endParaRPr lang="ru-RU" sz="2000" dirty="0" smtClean="0"/>
          </a:p>
          <a:p>
            <a:r>
              <a:rPr lang="ru-RU" dirty="0" smtClean="0"/>
              <a:t> 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</a:t>
            </a:r>
            <a:r>
              <a:rPr lang="ru-RU" b="1" dirty="0" smtClean="0"/>
              <a:t>«С детства дружбой дорожи»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dirty="0" smtClean="0"/>
              <a:t>                     Подготовила:  учитель начальных </a:t>
            </a:r>
            <a:r>
              <a:rPr lang="ru-RU" dirty="0" smtClean="0"/>
              <a:t>классов</a:t>
            </a:r>
          </a:p>
          <a:p>
            <a:r>
              <a:rPr lang="ru-RU" dirty="0" smtClean="0"/>
              <a:t> </a:t>
            </a:r>
            <a:r>
              <a:rPr lang="ru-RU" dirty="0" smtClean="0"/>
              <a:t>                                              МБОУ «СОШ№3»</a:t>
            </a:r>
            <a:endParaRPr lang="ru-RU" dirty="0" smtClean="0"/>
          </a:p>
          <a:p>
            <a:r>
              <a:rPr lang="ru-RU" dirty="0" smtClean="0"/>
              <a:t>                                    </a:t>
            </a:r>
            <a:r>
              <a:rPr lang="ru-RU" dirty="0" err="1" smtClean="0"/>
              <a:t>Шаврина</a:t>
            </a:r>
            <a:r>
              <a:rPr lang="ru-RU" dirty="0" smtClean="0"/>
              <a:t> Ирина Владимировна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 noTextEdit="1"/>
          </p:cNvSpPr>
          <p:nvPr/>
        </p:nvSpPr>
        <p:spPr bwMode="auto">
          <a:xfrm>
            <a:off x="642910" y="733424"/>
            <a:ext cx="7358114" cy="53387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Дружба не гриб,</a:t>
            </a:r>
          </a:p>
          <a:p>
            <a:pPr algn="ctr" rtl="0"/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в лесу не найдешь!</a:t>
            </a:r>
            <a:endParaRPr lang="ru-RU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ransition>
    <p:wedge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357158" y="428604"/>
            <a:ext cx="7786742" cy="6000791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 rtl="0"/>
            <a:r>
              <a:rPr lang="ru-RU" sz="36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effectLst/>
                <a:latin typeface="Times New Roman"/>
                <a:cs typeface="Times New Roman"/>
              </a:rPr>
              <a:t> Дерево живет корнями,</a:t>
            </a:r>
          </a:p>
          <a:p>
            <a:pPr algn="ctr" rtl="0"/>
            <a:r>
              <a:rPr lang="ru-RU" sz="36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effectLst/>
                <a:latin typeface="Times New Roman"/>
                <a:cs typeface="Times New Roman"/>
              </a:rPr>
              <a:t> а человек друзьями!</a:t>
            </a:r>
            <a:endParaRPr lang="ru-RU" sz="3600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effectLst/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edge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Program Files\Microsoft Office\MEDIA\CAGCAT10\j0183290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2000240"/>
            <a:ext cx="7715304" cy="450059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5" y="285728"/>
            <a:ext cx="77867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Андрей Усачев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26627" name="WordArt 3"/>
          <p:cNvSpPr>
            <a:spLocks noChangeArrowheads="1" noChangeShapeType="1" noTextEdit="1"/>
          </p:cNvSpPr>
          <p:nvPr/>
        </p:nvSpPr>
        <p:spPr bwMode="auto">
          <a:xfrm>
            <a:off x="1228725" y="1571612"/>
            <a:ext cx="6272233" cy="1928826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ru-RU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/>
                <a:latin typeface="Arial Black"/>
              </a:rPr>
              <a:t>"Гном и звезда."</a:t>
            </a:r>
            <a:endParaRPr lang="ru-RU" sz="36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F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ransition>
    <p:pull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Основные законы дружбы.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Один за всех, и все за одного.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Дружите, не обижайте друзей и всех, кто вас окружает.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Уважайте друг друга и помогайте друг другу.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Радуйтесь вместе с друзьями.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 беде не оставляйте друзей, не подводите их, не предавайте, не нарушайте своих обещаний.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Берегите друзей, ведь друга потерять легко. Старый друг лучше новых двух.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pull dir="rd"/>
    <p:sndAc>
      <p:stSnd>
        <p:snd r:embed="rId2" name="hammer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3657600" cy="5672158"/>
          </a:xfrm>
        </p:spPr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600" dirty="0" smtClean="0">
                <a:solidFill>
                  <a:srgbClr val="5A5A5A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Так давайте, давайте дружить,</a:t>
            </a:r>
            <a:endParaRPr lang="ru-RU" sz="3600" dirty="0" smtClean="0"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600" dirty="0" smtClean="0">
                <a:solidFill>
                  <a:srgbClr val="5A5A5A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Пусть не раз нам стихи эти вспомнятся.</a:t>
            </a:r>
            <a:endParaRPr lang="ru-RU" sz="3600" dirty="0" smtClean="0"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600" dirty="0" smtClean="0">
                <a:solidFill>
                  <a:srgbClr val="5A5A5A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Если дружбой всегда дорожить,</a:t>
            </a:r>
            <a:endParaRPr lang="ru-RU" sz="3600" dirty="0" smtClean="0"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600" dirty="0" smtClean="0">
                <a:solidFill>
                  <a:srgbClr val="5A5A5A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То любое желанье исполнится.</a:t>
            </a:r>
            <a:endParaRPr lang="ru-RU" sz="3600" dirty="0" smtClean="0">
              <a:latin typeface="Arial" pitchFamily="34" charset="0"/>
            </a:endParaRPr>
          </a:p>
          <a:p>
            <a:endParaRPr lang="ru-RU" dirty="0"/>
          </a:p>
        </p:txBody>
      </p:sp>
      <p:pic>
        <p:nvPicPr>
          <p:cNvPr id="28676" name="Picture 4" descr="C:\Program Files\Microsoft Office\MEDIA\CAGCAT10\j021672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57166"/>
            <a:ext cx="4643470" cy="567188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2"/>
          <p:cNvSpPr>
            <a:spLocks noChangeArrowheads="1" noChangeShapeType="1" noTextEdit="1"/>
          </p:cNvSpPr>
          <p:nvPr/>
        </p:nvSpPr>
        <p:spPr bwMode="auto">
          <a:xfrm>
            <a:off x="571472" y="357166"/>
            <a:ext cx="7572428" cy="607223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До свидания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друзья!</a:t>
            </a:r>
            <a:endParaRPr lang="ru-RU" sz="3600" kern="10" spc="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>
    <p:wheel spokes="8"/>
    <p:sndAc>
      <p:stSnd>
        <p:snd r:embed="rId2" name="push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714349" y="428604"/>
            <a:ext cx="7358114" cy="56436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ДРУЖБА</a:t>
            </a:r>
            <a:endParaRPr lang="ru-RU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ransition>
    <p:strips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WordArt 1"/>
          <p:cNvSpPr>
            <a:spLocks noChangeArrowheads="1" noChangeShapeType="1" noTextEdit="1"/>
          </p:cNvSpPr>
          <p:nvPr/>
        </p:nvSpPr>
        <p:spPr bwMode="auto">
          <a:xfrm>
            <a:off x="500034" y="214291"/>
            <a:ext cx="4286280" cy="1357321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7"/>
              </a:avLst>
            </a:prstTxWarp>
          </a:bodyPr>
          <a:lstStyle/>
          <a:p>
            <a:pPr algn="ctr" rtl="0"/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вопрос:</a:t>
            </a:r>
            <a:endParaRPr lang="ru-RU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285720" y="838200"/>
            <a:ext cx="8501122" cy="6019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rtl="0"/>
            <a:r>
              <a:rPr lang="ru-RU" sz="36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  <a:latin typeface="Impact"/>
              </a:rPr>
              <a:t>всегда ли дружба</a:t>
            </a:r>
          </a:p>
          <a:p>
            <a:pPr algn="ctr" rtl="0"/>
            <a:r>
              <a:rPr lang="ru-RU" sz="36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  <a:latin typeface="Impact"/>
              </a:rPr>
              <a:t>важнее всего?</a:t>
            </a:r>
            <a:endParaRPr lang="ru-RU" sz="3600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effectLst/>
              <a:latin typeface="Impact"/>
            </a:endParaRPr>
          </a:p>
        </p:txBody>
      </p:sp>
    </p:spTree>
  </p:cSld>
  <p:clrMapOvr>
    <a:masterClrMapping/>
  </p:clrMapOvr>
  <p:transition>
    <p:pull dir="d"/>
    <p:sndAc>
      <p:stSnd>
        <p:snd r:embed="rId2" name="explod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285728"/>
            <a:ext cx="900115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6463" algn="l"/>
              </a:tabLst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1.Друг – это тот, кто…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6463" algn="l"/>
              </a:tabLst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2.С другом я часто….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6463" algn="l"/>
              </a:tabLst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3.Приятель и друг не совсем одно и то же, так как…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6463" algn="l"/>
              </a:tabLst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4.С другом можно…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6463" algn="l"/>
              </a:tabLst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5.Я дружу с …. потому, что….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важно для дружбы: 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1.Придумывать вместе интересные игры.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Уметь уступать друг другу.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3.Угощать друг друга сладостями.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4.Помогать друг другу.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5.Защищать друг друга от обидчиков.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357166"/>
            <a:ext cx="8786842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Дружба – самое необходимое в жизни. Истинный друг не только тот, кто поможет в беде, а тот, кто искренне порадуется с тобой в светлые минуты жизни.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Настоящий друг – это человек, которому можно доверить все свои проблемы. Настоящий друг становится тебе близким родственником. У меня есть подруги.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часто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говорим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что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вместе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сила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!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5A5A5A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A5A5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Дружба – одно из самых светлых и значимых чувств для человека. Настоящая дружба возникает между людьми, которые трепетно, бережно и терпеливо относятся друг к другу.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2"/>
          <p:cNvSpPr>
            <a:spLocks noChangeArrowheads="1" noChangeShapeType="1" noTextEdit="1"/>
          </p:cNvSpPr>
          <p:nvPr/>
        </p:nvSpPr>
        <p:spPr bwMode="auto">
          <a:xfrm>
            <a:off x="357158" y="428604"/>
            <a:ext cx="8215370" cy="564360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Не имей сто рублей,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а имей сто друзей!</a:t>
            </a:r>
            <a:endParaRPr lang="ru-RU" sz="3600" kern="10" spc="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>
    <p:wedge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00B0F0"/>
            </a:gs>
            <a:gs pos="20000">
              <a:srgbClr val="21D6E0"/>
            </a:gs>
            <a:gs pos="93000">
              <a:srgbClr val="0087E6"/>
            </a:gs>
            <a:gs pos="42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285720" y="723900"/>
            <a:ext cx="7858180" cy="58483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05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Человек без друзей,</a:t>
            </a:r>
          </a:p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что дерево без корней!</a:t>
            </a:r>
            <a:endParaRPr lang="ru-RU" sz="3600" kern="10" spc="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>
    <p:wedge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WordArt 2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428596" y="428604"/>
            <a:ext cx="7643866" cy="4857784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Друга ищи, </a:t>
            </a:r>
          </a:p>
          <a:p>
            <a:pPr algn="ctr" rtl="0"/>
            <a:r>
              <a:rPr lang="ru-RU" sz="3600" kern="10" spc="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а найдешь - береги!</a:t>
            </a:r>
            <a:endParaRPr lang="ru-RU" sz="3600" kern="10" spc="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ransition>
    <p:wedge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125</TotalTime>
  <Words>327</Words>
  <Application>Microsoft Office PowerPoint</Application>
  <PresentationFormat>Экран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HomeLab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Виктория</cp:lastModifiedBy>
  <cp:revision>17</cp:revision>
  <dcterms:created xsi:type="dcterms:W3CDTF">2010-01-18T20:26:58Z</dcterms:created>
  <dcterms:modified xsi:type="dcterms:W3CDTF">2013-07-21T06:07:26Z</dcterms:modified>
</cp:coreProperties>
</file>