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AB0737-7E42-4C85-A005-ABB89A81DDE0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8E9F93-E745-4A60-A06F-4BC12F77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717692" y="2967335"/>
            <a:ext cx="6253635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dirty="0" smtClean="0"/>
              <a:t> </a:t>
            </a:r>
            <a:r>
              <a:rPr lang="ru-RU" sz="2000" b="1" dirty="0" smtClean="0"/>
              <a:t>Классный час</a:t>
            </a:r>
            <a:endParaRPr lang="ru-RU" sz="2000" dirty="0" smtClean="0"/>
          </a:p>
          <a:p>
            <a:r>
              <a:rPr lang="ru-RU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</a:t>
            </a:r>
            <a:r>
              <a:rPr lang="ru-RU" b="1" dirty="0" smtClean="0"/>
              <a:t>«С детства дружбой дорожи»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                     Подготовила:  учитель начальных </a:t>
            </a:r>
            <a:r>
              <a:rPr lang="ru-RU" dirty="0" smtClean="0"/>
              <a:t>классов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МБОУ «СОШ№3»</a:t>
            </a:r>
            <a:endParaRPr lang="ru-RU" dirty="0" smtClean="0"/>
          </a:p>
          <a:p>
            <a:r>
              <a:rPr lang="ru-RU" dirty="0" smtClean="0"/>
              <a:t>                                    </a:t>
            </a:r>
            <a:r>
              <a:rPr lang="ru-RU" dirty="0" err="1" smtClean="0"/>
              <a:t>Шаврина</a:t>
            </a:r>
            <a:r>
              <a:rPr lang="ru-RU" dirty="0" smtClean="0"/>
              <a:t> Ирина Владимировна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642910" y="733424"/>
            <a:ext cx="7358114" cy="53387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Дружба не гриб,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в лесу не найдешь!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57158" y="428604"/>
            <a:ext cx="7786742" cy="6000791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 Дерево живет корнями,</a:t>
            </a: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 а человек друзьями!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Program Files\Microsoft Office\MEDIA\CAGCAT10\j0183290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7715304" cy="45005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5" y="285728"/>
            <a:ext cx="77867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Андрей Усачев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228725" y="1571612"/>
            <a:ext cx="6272233" cy="1928826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"Гном и звезда."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>
    <p:pull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Основные законы дружбы.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Один за всех, и все за одного.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Дружите, не обижайте друзей и всех, кто вас окружает.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Уважайте друг друга и помогайте друг другу.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Радуйтесь вместе с друзьями.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беде не оставляйте друзей, не подводите их, не предавайте, не нарушайте своих обещаний.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Берегите друзей, ведь друга потерять легко. Старый друг лучше новых двух.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d"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3657600" cy="5672158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5A5A5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Так давайте, давайте дружить,</a:t>
            </a:r>
            <a:endParaRPr lang="ru-RU" sz="3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5A5A5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Пусть не раз нам стихи эти вспомнятся.</a:t>
            </a:r>
            <a:endParaRPr lang="ru-RU" sz="3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5A5A5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дружбой всегда дорожить,</a:t>
            </a:r>
            <a:endParaRPr lang="ru-RU" sz="3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5A5A5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То любое желанье исполнится.</a:t>
            </a:r>
            <a:endParaRPr lang="ru-RU" sz="3600" dirty="0" smtClean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28676" name="Picture 4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66"/>
            <a:ext cx="4643470" cy="567188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571472" y="357166"/>
            <a:ext cx="7572428" cy="607223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До свидания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друзья!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heel spokes="8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14349" y="428604"/>
            <a:ext cx="7358114" cy="56436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ДРУЖБА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strips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WordArt 1"/>
          <p:cNvSpPr>
            <a:spLocks noChangeArrowheads="1" noChangeShapeType="1" noTextEdit="1"/>
          </p:cNvSpPr>
          <p:nvPr/>
        </p:nvSpPr>
        <p:spPr bwMode="auto">
          <a:xfrm>
            <a:off x="500034" y="214291"/>
            <a:ext cx="4286280" cy="1357321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7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вопрос: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85720" y="838200"/>
            <a:ext cx="8501122" cy="601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всегда ли дружба</a:t>
            </a: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важнее всего?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</p:spTree>
  </p:cSld>
  <p:clrMapOvr>
    <a:masterClrMapping/>
  </p:clrMapOvr>
  <p:transition>
    <p:pull dir="d"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85728"/>
            <a:ext cx="90011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1.Друг – это тот, кто…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2.С другом я часто….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3.Приятель и друг не совсем одно и то же, так как…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4.С другом можно…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5.Я дружу с …. потому, что….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важно для дружбы: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1.Придумывать вместе интересные игры.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Уметь уступать друг другу.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3.Угощать друг друга сладостями.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4.Помогать друг другу.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5.Защищать друг друга от обидчиков.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57166"/>
            <a:ext cx="878684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Дружба – самое необходимое в жизни. Истинный друг не только тот, кто поможет в беде, а тот, кто искренне порадуется с тобой в светлые минуты жизни.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Настоящий друг – это человек, которому можно доверить все свои проблемы. Настоящий друг становится тебе близким родственником. У меня есть подруги.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часто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говорим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вместе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сила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5A5A5A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Дружба – одно из самых светлых и значимых чувств для человека. Настоящая дружба возникает между людьми, которые трепетно, бережно и терпеливо относятся друг к другу.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57158" y="428604"/>
            <a:ext cx="8215370" cy="564360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Не имей сто рублей,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а имей сто друзей!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00B0F0"/>
            </a:gs>
            <a:gs pos="20000">
              <a:srgbClr val="21D6E0"/>
            </a:gs>
            <a:gs pos="93000">
              <a:srgbClr val="0087E6"/>
            </a:gs>
            <a:gs pos="42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85720" y="723900"/>
            <a:ext cx="7858180" cy="58483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0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Человек без друзей,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что дерево без корней!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28596" y="428604"/>
            <a:ext cx="7643866" cy="4857784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Друга ищи,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а найдешь - береги!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327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Виктория</cp:lastModifiedBy>
  <cp:revision>17</cp:revision>
  <dcterms:created xsi:type="dcterms:W3CDTF">2010-01-18T20:26:58Z</dcterms:created>
  <dcterms:modified xsi:type="dcterms:W3CDTF">2013-07-21T06:07:26Z</dcterms:modified>
</cp:coreProperties>
</file>