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1" r:id="rId4"/>
    <p:sldId id="257" r:id="rId5"/>
    <p:sldId id="259" r:id="rId6"/>
    <p:sldId id="269" r:id="rId7"/>
    <p:sldId id="266" r:id="rId8"/>
    <p:sldId id="260" r:id="rId9"/>
    <p:sldId id="265" r:id="rId10"/>
    <p:sldId id="267" r:id="rId11"/>
    <p:sldId id="268" r:id="rId12"/>
    <p:sldId id="258" r:id="rId13"/>
    <p:sldId id="264" r:id="rId14"/>
    <p:sldId id="270" r:id="rId15"/>
    <p:sldId id="271" r:id="rId16"/>
    <p:sldId id="273" r:id="rId17"/>
    <p:sldId id="275" r:id="rId18"/>
    <p:sldId id="272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CBB802-33B0-4674-976B-466235A0040F}" type="datetimeFigureOut">
              <a:rPr lang="ru-RU" smtClean="0"/>
              <a:pPr/>
              <a:t>07.05.2012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A0C709-F830-4A06-8CE4-89635021B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dep.mp3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nachalo_voiny_levitan.mp3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01_svyashchennaya_voyna%20(1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9biz.ru%20-%20&#1057;&#1086;&#1074;&#1077;&#1090;&#1089;&#1082;&#1080;&#1077;%20&#1087;&#1077;&#1089;&#1085;&#1080;%20-%20&#1046;&#1091;&#1088;&#1072;&#1074;&#1083;&#1080;.mp3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74295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Презентация к классному часу « 9мая – День Победы!»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2571736" y="3857628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Подготовлена и проведена учителями МБОУ СОШ№1  Мельниковой Л.С. И Воронковой Г. В.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В первый день войны им было по 17-20 лет. Из каждых 100 ребят этого возраста, ушедших на фронт, 97 не вернулись назад. 97 из 100! Вот она, война! </a:t>
            </a:r>
            <a:br>
              <a:rPr lang="ru-RU" sz="2400" dirty="0"/>
            </a:br>
            <a:r>
              <a:rPr lang="ru-RU" sz="2400" dirty="0" smtClean="0"/>
              <a:t>. </a:t>
            </a:r>
            <a:r>
              <a:rPr lang="ru-RU" sz="2400" dirty="0"/>
              <a:t>Война - это 1725 разрушенных и сожженных городов и посёлков, свыше 70 тысяч сёл и деревень в нашей стране. Война - это 32 тысячи взорванных заводов и фабрик, 65 тысяч километров железнодорожных путей. Остались без крова над головой почти 25 млн. человек. Страна потеряла 30% национального богатства.</a:t>
            </a:r>
            <a:br>
              <a:rPr lang="ru-RU" sz="2400" dirty="0"/>
            </a:br>
            <a:r>
              <a:rPr lang="ru-RU" sz="2400" dirty="0" smtClean="0"/>
              <a:t> </a:t>
            </a:r>
            <a:r>
              <a:rPr lang="ru-RU" sz="2400" dirty="0"/>
              <a:t>Война - это 900 дней и ночей блокадного Ленинграда. Это 125 граммов хлеба в сутки. Это тонны бомб и снарядов, падающих на мирных людей. </a:t>
            </a:r>
            <a:br>
              <a:rPr lang="ru-RU" sz="2400" dirty="0"/>
            </a:br>
            <a:r>
              <a:rPr lang="ru-RU" sz="2400" dirty="0" smtClean="0"/>
              <a:t>. </a:t>
            </a:r>
            <a:r>
              <a:rPr lang="ru-RU" sz="2400" dirty="0"/>
              <a:t>Война - это 20 часов у станка в день. Это урожай, выросший на солёной от пота земле. Это кровавые мозоли на ладонях таких же девчонок и мальчишек, как ты.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0" y="357166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0" y="1500174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0" y="2285992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0" y="3786190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0" y="4786322"/>
            <a:ext cx="357190" cy="50006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roes1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Содержимое 3" descr="38931672_33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476250"/>
            <a:ext cx="7988300" cy="5883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3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дина-мать(Волгоград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87552"/>
            <a:ext cx="7315200" cy="488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70e1585153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145463" cy="590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ictory_flower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692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55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549275"/>
            <a:ext cx="84232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807388_1273385550_24460486_Pobeda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16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619500" cy="2857520"/>
          </a:xfrm>
          <a:prstGeom prst="rect">
            <a:avLst/>
          </a:prstGeom>
        </p:spPr>
      </p:pic>
      <p:pic>
        <p:nvPicPr>
          <p:cNvPr id="8" name="Рисунок 7" descr="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025" y="0"/>
            <a:ext cx="3609975" cy="2619375"/>
          </a:xfrm>
          <a:prstGeom prst="rect">
            <a:avLst/>
          </a:prstGeom>
        </p:spPr>
      </p:pic>
      <p:pic>
        <p:nvPicPr>
          <p:cNvPr id="9" name="Рисунок 8" descr="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7562"/>
            <a:ext cx="3619500" cy="3500438"/>
          </a:xfrm>
          <a:prstGeom prst="rect">
            <a:avLst/>
          </a:prstGeom>
        </p:spPr>
      </p:pic>
      <p:pic>
        <p:nvPicPr>
          <p:cNvPr id="10" name="Рисунок 9" descr="0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4500" y="3571876"/>
            <a:ext cx="3619500" cy="3286124"/>
          </a:xfrm>
          <a:prstGeom prst="rect">
            <a:avLst/>
          </a:prstGeom>
        </p:spPr>
      </p:pic>
      <p:pic>
        <p:nvPicPr>
          <p:cNvPr id="12" name="Рисунок 11" descr="00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1357298"/>
            <a:ext cx="2428875" cy="3286125"/>
          </a:xfrm>
          <a:prstGeom prst="rect">
            <a:avLst/>
          </a:prstGeom>
        </p:spPr>
      </p:pic>
      <p:pic>
        <p:nvPicPr>
          <p:cNvPr id="13" name="de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28624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232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0a12a7390cad4ab1d5a3118a9f1877fa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3" y="692150"/>
            <a:ext cx="8334375" cy="561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IAN_00633041.LR_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14290"/>
            <a:ext cx="8429684" cy="6429419"/>
          </a:xfrm>
          <a:prstGeom prst="rect">
            <a:avLst/>
          </a:prstGeom>
        </p:spPr>
      </p:pic>
      <p:pic>
        <p:nvPicPr>
          <p:cNvPr id="3" name="nachalo_voiny_levit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87235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58792713_1273340982_0_364f8_9a60ff9c_X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677" y="0"/>
            <a:ext cx="91676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01_svyashchennaya_voyna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1941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9540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2"/>
            <a:ext cx="8785255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1942_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38"/>
            <a:ext cx="9324975" cy="769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9biz.ru - Советские песни - Журав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-15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16287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85728"/>
            <a:ext cx="221457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00372"/>
            <a:ext cx="2857520" cy="3658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71876"/>
            <a:ext cx="38100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0"/>
            <a:ext cx="31750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207</TotalTime>
  <Words>63</Words>
  <Application>Microsoft Office PowerPoint</Application>
  <PresentationFormat>Экран (4:3)</PresentationFormat>
  <Paragraphs>3</Paragraphs>
  <Slides>20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2012-05-07T06:37:59Z</dcterms:created>
  <dcterms:modified xsi:type="dcterms:W3CDTF">2012-05-07T10:23:22Z</dcterms:modified>
</cp:coreProperties>
</file>