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303" r:id="rId3"/>
    <p:sldId id="279" r:id="rId4"/>
    <p:sldId id="280" r:id="rId5"/>
    <p:sldId id="281" r:id="rId6"/>
    <p:sldId id="260" r:id="rId7"/>
    <p:sldId id="274" r:id="rId8"/>
    <p:sldId id="282" r:id="rId9"/>
    <p:sldId id="283" r:id="rId10"/>
    <p:sldId id="284" r:id="rId11"/>
    <p:sldId id="285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2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144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45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5A1E3-965E-4ACA-A091-95B66445B1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05281-C4FF-4BFB-B9CF-8B5B9893A5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23B9E-B597-4F9A-BD76-173A8D0413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heck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570DC-E764-4C45-809E-B8AD562420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heck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43F49-4F2B-49E5-B191-61B2E5F621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heck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C5FCD-2B17-4F7B-BF71-EACC1F821A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E4F23-BF44-47E5-8A49-58235DC165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B5152-B112-49E0-9A1C-80E9A51AC7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C2C53-586C-4DD4-9FF8-5C423A7F35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5F5EA-A80A-4884-A684-5D1CC2CA5B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8A841-DA79-4372-A1BC-3FCC76779A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98FB6-75F8-4B2B-800D-4412BBC161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CE269-14F2-43BA-9C8D-2D89B06CA9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EEDB9-23C3-470F-8967-F3D430AC67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4099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0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1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2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3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4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5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6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7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8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9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0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1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2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3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4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5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6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7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8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9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120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21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23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7413A102-2493-487E-88D4-263917B1B1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124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3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</p:sldLayoutIdLst>
  <p:transition spd="med">
    <p:checke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F:\&#1056;&#1086;&#1089;&#1089;&#1080;&#1103;-&#1056;&#1086;&#1076;&#1080;&#1085;&#1072;%20&#1084;&#1086;&#1103;.&#1050;&#1083;&#1072;&#1089;&#1089;&#1085;&#1099;&#1081;%20&#1095;&#1072;&#1089;\&#1052;&#1086;&#1081;%20&#1092;&#1080;&#1083;&#1100;&#1084;3.wmv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6;&#1086;&#1089;&#1089;&#1080;&#1103;-&#1056;&#1086;&#1076;&#1080;&#1085;&#1072;%20&#1084;&#1086;&#1103;.&#1050;&#1083;&#1072;&#1089;&#1089;&#1085;&#1099;&#1081;%20&#1095;&#1072;&#1089;\Vitas%20-%20.mp3" TargetMode="Externa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56;&#1086;&#1089;&#1089;&#1080;&#1103;-&#1056;&#1086;&#1076;&#1080;&#1085;&#1072;%20&#1084;&#1086;&#1103;.&#1050;&#1083;&#1072;&#1089;&#1089;&#1085;&#1099;&#1081;%20&#1095;&#1072;&#1089;\Gimn%20Rosii%20-%20.mp3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z="9600" i="1" dirty="0" smtClean="0">
              <a:latin typeface="Times New Roman" pitchFamily="18" charset="0"/>
              <a:ea typeface="Adobe Fan Heiti Std B" pitchFamily="34" charset="-128"/>
              <a:cs typeface="Times New Roman" pitchFamily="18" charset="0"/>
            </a:endParaRPr>
          </a:p>
        </p:txBody>
      </p:sp>
      <p:pic>
        <p:nvPicPr>
          <p:cNvPr id="5" name="Мой фильм3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2291" name="Содержимое 3" descr="5030823_5e142aca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3315" name="Содержимое 3" descr="AM4_2520e_view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4339" name="Содержимое 3" descr="th_fisher_boy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5363" name="Содержимое 3" descr="d2c31f3a799cd3cd5a40bfae270cab230bbe7e5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6387" name="Содержимое 3" descr="brandHP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7411" name="Содержимое 3" descr="0_5f99_29486848_-2-L.jpe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8435" name="Содержимое 3" descr="309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9459" name="Содержимое 3" descr="vesna-krasna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0483" name="Содержимое 3" descr="551c5c0ec59419a38bb84eaea5277274.jpe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21507" name="Содержимое 3" descr="735733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9600" i="1" dirty="0" smtClean="0"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Россия – Родина моя!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2531" name="Содержимое 3" descr="lake-baikal-l33f2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3555" name="Содержимое 3" descr="Elbru171.preview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4579" name="Содержимое 3" descr="11383-klsopb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5603" name="Содержимое 3" descr="stetca_project1_big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6627" name="Содержимое 3" descr="bereza_1_2_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Vitas -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86750" y="6072188"/>
            <a:ext cx="642938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9000" numSld="24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9600" i="1" dirty="0" smtClean="0"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Россия – Родина моя!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Содержимое 4" descr="russia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Содержимое 3" descr="moscow_cremlin-102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14375" y="1163638"/>
            <a:ext cx="7593013" cy="5694362"/>
          </a:xfrm>
        </p:spPr>
      </p:pic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0" y="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i="1">
                <a:latin typeface="Times New Roman" pitchFamily="18" charset="0"/>
                <a:cs typeface="Times New Roman" pitchFamily="18" charset="0"/>
              </a:rPr>
              <a:t>Москва – столица России</a:t>
            </a: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151562"/>
          </a:xfrm>
        </p:spPr>
        <p:txBody>
          <a:bodyPr/>
          <a:lstStyle/>
          <a:p>
            <a:pPr eaLnBrk="1" hangingPunct="1">
              <a:defRPr/>
            </a:pPr>
            <a:r>
              <a:rPr lang="ru-RU" sz="8000" i="1" dirty="0" smtClean="0">
                <a:latin typeface="Times New Roman" pitchFamily="18" charset="0"/>
                <a:cs typeface="Times New Roman" pitchFamily="18" charset="0"/>
              </a:rPr>
              <a:t>12 июня – День независимости России</a:t>
            </a: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ФЛАГ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Белый цвет означает мир и чистоту совести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Синий – небо, верность и правду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Красный – огонь и отвагу</a:t>
            </a:r>
          </a:p>
        </p:txBody>
      </p:sp>
      <p:pic>
        <p:nvPicPr>
          <p:cNvPr id="9222" name="Picture 6" descr="Флаг России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076825" y="1628775"/>
            <a:ext cx="3671888" cy="4400550"/>
          </a:xfr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9219" name="Содержимое 4" descr="1261575418_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643188" y="714375"/>
            <a:ext cx="4357687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Россия — священная наша держава,</a:t>
            </a:r>
          </a:p>
          <a:p>
            <a:r>
              <a:rPr lang="ru-RU"/>
              <a:t>Россия — любимая наша страна.</a:t>
            </a:r>
          </a:p>
          <a:p>
            <a:r>
              <a:rPr lang="ru-RU"/>
              <a:t>Могучая воля, великая слава —</a:t>
            </a:r>
          </a:p>
          <a:p>
            <a:r>
              <a:rPr lang="ru-RU"/>
              <a:t>Твоё достоянье на все времена!</a:t>
            </a:r>
          </a:p>
          <a:p>
            <a:endParaRPr lang="ru-RU"/>
          </a:p>
          <a:p>
            <a:r>
              <a:rPr lang="ru-RU"/>
              <a:t>Славься, Отечество наше свободное,</a:t>
            </a:r>
          </a:p>
          <a:p>
            <a:r>
              <a:rPr lang="ru-RU"/>
              <a:t>Братских народов союз вековой,</a:t>
            </a:r>
          </a:p>
          <a:p>
            <a:r>
              <a:rPr lang="ru-RU"/>
              <a:t>Предками данная мудрость народная!</a:t>
            </a:r>
          </a:p>
          <a:p>
            <a:r>
              <a:rPr lang="ru-RU"/>
              <a:t>Славься, страна! Мы гордимся тобой!</a:t>
            </a:r>
          </a:p>
          <a:p>
            <a:endParaRPr lang="ru-RU"/>
          </a:p>
          <a:p>
            <a:r>
              <a:rPr lang="ru-RU"/>
              <a:t>От южных морей до полярного края</a:t>
            </a:r>
          </a:p>
          <a:p>
            <a:r>
              <a:rPr lang="ru-RU"/>
              <a:t>Раскинулись наши леса и поля.</a:t>
            </a:r>
          </a:p>
          <a:p>
            <a:r>
              <a:rPr lang="ru-RU"/>
              <a:t>Одна ты на свете! Одна ты такая —</a:t>
            </a:r>
          </a:p>
          <a:p>
            <a:r>
              <a:rPr lang="ru-RU"/>
              <a:t>Хранимая Богом родная земля!</a:t>
            </a:r>
          </a:p>
          <a:p>
            <a:endParaRPr lang="ru-RU"/>
          </a:p>
          <a:p>
            <a:r>
              <a:rPr lang="ru-RU"/>
              <a:t>Славься, Отечество наше свободное,</a:t>
            </a:r>
          </a:p>
          <a:p>
            <a:r>
              <a:rPr lang="ru-RU"/>
              <a:t>Братских народов союз вековой,</a:t>
            </a:r>
          </a:p>
          <a:p>
            <a:r>
              <a:rPr lang="ru-RU"/>
              <a:t>Предками данная мудрость народная!</a:t>
            </a:r>
          </a:p>
          <a:p>
            <a:r>
              <a:rPr lang="ru-RU"/>
              <a:t>Славься, страна! Мы гордимся тобой!</a:t>
            </a:r>
          </a:p>
          <a:p>
            <a:endParaRPr lang="ru-RU"/>
          </a:p>
        </p:txBody>
      </p:sp>
      <p:pic>
        <p:nvPicPr>
          <p:cNvPr id="5" name="Gimn Rosii -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01063" y="6286500"/>
            <a:ext cx="64293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151562"/>
          </a:xfrm>
        </p:spPr>
        <p:txBody>
          <a:bodyPr/>
          <a:lstStyle/>
          <a:p>
            <a:pPr eaLnBrk="1" hangingPunct="1">
              <a:defRPr/>
            </a:pPr>
            <a:endParaRPr lang="ru-RU" sz="8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Рисунок 3" descr="hpim360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Curtain Call</Template>
  <TotalTime>400</TotalTime>
  <Words>138</Words>
  <Application>Microsoft Office PowerPoint</Application>
  <PresentationFormat>Экран (4:3)</PresentationFormat>
  <Paragraphs>27</Paragraphs>
  <Slides>25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Занавес</vt:lpstr>
      <vt:lpstr>Слайд 1</vt:lpstr>
      <vt:lpstr>Россия – Родина моя! </vt:lpstr>
      <vt:lpstr>Слайд 3</vt:lpstr>
      <vt:lpstr>Слайд 4</vt:lpstr>
      <vt:lpstr>12 июня – День независимости России</vt:lpstr>
      <vt:lpstr>ФЛАГ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Россия – Родина моя!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РОССИИ</dc:title>
  <dc:creator>User</dc:creator>
  <cp:lastModifiedBy>Аскарова</cp:lastModifiedBy>
  <cp:revision>56</cp:revision>
  <dcterms:created xsi:type="dcterms:W3CDTF">2008-03-09T23:51:58Z</dcterms:created>
  <dcterms:modified xsi:type="dcterms:W3CDTF">2012-05-07T13:12:34Z</dcterms:modified>
</cp:coreProperties>
</file>