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62" r:id="rId5"/>
    <p:sldId id="274" r:id="rId6"/>
    <p:sldId id="275" r:id="rId7"/>
    <p:sldId id="276" r:id="rId8"/>
    <p:sldId id="258" r:id="rId9"/>
    <p:sldId id="271" r:id="rId10"/>
    <p:sldId id="265" r:id="rId11"/>
    <p:sldId id="268" r:id="rId12"/>
    <p:sldId id="267" r:id="rId13"/>
    <p:sldId id="269" r:id="rId14"/>
    <p:sldId id="277" r:id="rId15"/>
    <p:sldId id="278" r:id="rId16"/>
    <p:sldId id="279" r:id="rId17"/>
    <p:sldId id="282" r:id="rId18"/>
    <p:sldId id="280" r:id="rId19"/>
    <p:sldId id="281" r:id="rId20"/>
    <p:sldId id="283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  <a:srgbClr val="000066"/>
    <a:srgbClr val="CC0099"/>
    <a:srgbClr val="333300"/>
    <a:srgbClr val="6600CC"/>
    <a:srgbClr val="009900"/>
    <a:srgbClr val="FF00FF"/>
    <a:srgbClr val="660066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29256" y="857232"/>
            <a:ext cx="27620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00FF"/>
                </a:solidFill>
                <a:latin typeface="Comic Sans MS" pitchFamily="66" charset="0"/>
              </a:rPr>
              <a:t>Это я !</a:t>
            </a:r>
          </a:p>
          <a:p>
            <a:pPr algn="ctr"/>
            <a:r>
              <a:rPr lang="ru-RU" sz="5400" dirty="0" smtClean="0">
                <a:solidFill>
                  <a:srgbClr val="0000FF"/>
                </a:solidFill>
                <a:latin typeface="Comic Sans MS" pitchFamily="66" charset="0"/>
              </a:rPr>
              <a:t>И книга эта про меня!</a:t>
            </a:r>
            <a:endParaRPr lang="ru-RU" sz="5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3" name="Содержимое 12" descr="0_921c4_d4b784a5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57290" y="192880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 ученика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Содержимое 14" descr="SLGG_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" name="TextBox 15"/>
          <p:cNvSpPr txBox="1"/>
          <p:nvPr/>
        </p:nvSpPr>
        <p:spPr>
          <a:xfrm>
            <a:off x="1285852" y="2143116"/>
            <a:ext cx="42226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FF"/>
                </a:solidFill>
                <a:latin typeface="Monotype Corsiva" pitchFamily="66" charset="0"/>
              </a:rPr>
              <a:t>8 марта</a:t>
            </a:r>
            <a:endParaRPr lang="ru-RU" sz="9600" dirty="0">
              <a:solidFill>
                <a:srgbClr val="FF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семья- мой дом родной.</a:t>
            </a:r>
            <a:endParaRPr lang="ru-RU" dirty="0"/>
          </a:p>
        </p:txBody>
      </p:sp>
      <p:pic>
        <p:nvPicPr>
          <p:cNvPr id="4" name="Содержимое 3" descr="Titu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143108" y="2071678"/>
            <a:ext cx="4357718" cy="2214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  <a:latin typeface="Comic Sans MS" pitchFamily="66" charset="0"/>
              </a:rPr>
              <a:t>Прощай букварь!</a:t>
            </a:r>
            <a:r>
              <a:rPr lang="ru-RU" sz="7200" b="1" dirty="0" smtClean="0">
                <a:latin typeface="Comic Sans MS" pitchFamily="66" charset="0"/>
              </a:rPr>
              <a:t> </a:t>
            </a:r>
            <a:endParaRPr lang="ru-RU" sz="7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dz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6180" y="714356"/>
            <a:ext cx="9127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00FF"/>
                </a:solidFill>
                <a:latin typeface="Comic Sans MS" pitchFamily="66" charset="0"/>
              </a:rPr>
              <a:t>Мама, папа, я – читающая семья!</a:t>
            </a:r>
            <a:endParaRPr lang="ru-RU" sz="4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photo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9" name="TextBox 8"/>
          <p:cNvSpPr txBox="1"/>
          <p:nvPr/>
        </p:nvSpPr>
        <p:spPr>
          <a:xfrm rot="20645033">
            <a:off x="348290" y="1265232"/>
            <a:ext cx="42370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9900"/>
                </a:solidFill>
                <a:latin typeface="Comic Sans MS" pitchFamily="66" charset="0"/>
              </a:rPr>
              <a:t>До </a:t>
            </a:r>
            <a:r>
              <a:rPr lang="ru-RU" sz="4800" dirty="0" err="1" smtClean="0">
                <a:solidFill>
                  <a:srgbClr val="009900"/>
                </a:solidFill>
                <a:latin typeface="Comic Sans MS" pitchFamily="66" charset="0"/>
              </a:rPr>
              <a:t>сведания</a:t>
            </a:r>
            <a:r>
              <a:rPr lang="ru-RU" sz="4800" dirty="0" smtClean="0">
                <a:solidFill>
                  <a:srgbClr val="009900"/>
                </a:solidFill>
                <a:latin typeface="Comic Sans MS" pitchFamily="66" charset="0"/>
              </a:rPr>
              <a:t>, </a:t>
            </a:r>
          </a:p>
          <a:p>
            <a:r>
              <a:rPr lang="ru-RU" sz="4800" dirty="0" smtClean="0">
                <a:solidFill>
                  <a:srgbClr val="009900"/>
                </a:solidFill>
                <a:latin typeface="Comic Sans MS" pitchFamily="66" charset="0"/>
              </a:rPr>
              <a:t>1 класс!</a:t>
            </a:r>
            <a:endParaRPr lang="ru-RU" sz="4800" dirty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i01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286124"/>
            <a:ext cx="1685925" cy="2786082"/>
          </a:xfrm>
          <a:prstGeom prst="rect">
            <a:avLst/>
          </a:prstGeom>
        </p:spPr>
      </p:pic>
      <p:sp>
        <p:nvSpPr>
          <p:cNvPr id="11" name="Полилиния 10"/>
          <p:cNvSpPr/>
          <p:nvPr/>
        </p:nvSpPr>
        <p:spPr>
          <a:xfrm>
            <a:off x="2071670" y="1357298"/>
            <a:ext cx="71438" cy="857256"/>
          </a:xfrm>
          <a:custGeom>
            <a:avLst/>
            <a:gdLst>
              <a:gd name="connsiteX0" fmla="*/ 54591 w 68239"/>
              <a:gd name="connsiteY0" fmla="*/ 0 h 887104"/>
              <a:gd name="connsiteX1" fmla="*/ 13648 w 68239"/>
              <a:gd name="connsiteY1" fmla="*/ 109182 h 887104"/>
              <a:gd name="connsiteX2" fmla="*/ 0 w 68239"/>
              <a:gd name="connsiteY2" fmla="*/ 163773 h 887104"/>
              <a:gd name="connsiteX3" fmla="*/ 13648 w 68239"/>
              <a:gd name="connsiteY3" fmla="*/ 545910 h 887104"/>
              <a:gd name="connsiteX4" fmla="*/ 40943 w 68239"/>
              <a:gd name="connsiteY4" fmla="*/ 668740 h 887104"/>
              <a:gd name="connsiteX5" fmla="*/ 54591 w 68239"/>
              <a:gd name="connsiteY5" fmla="*/ 750627 h 887104"/>
              <a:gd name="connsiteX6" fmla="*/ 68239 w 68239"/>
              <a:gd name="connsiteY6" fmla="*/ 818866 h 887104"/>
              <a:gd name="connsiteX7" fmla="*/ 54591 w 68239"/>
              <a:gd name="connsiteY7" fmla="*/ 887104 h 88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239" h="887104">
                <a:moveTo>
                  <a:pt x="54591" y="0"/>
                </a:moveTo>
                <a:cubicBezTo>
                  <a:pt x="40943" y="36394"/>
                  <a:pt x="25939" y="72308"/>
                  <a:pt x="13648" y="109182"/>
                </a:cubicBezTo>
                <a:cubicBezTo>
                  <a:pt x="7716" y="126977"/>
                  <a:pt x="0" y="145016"/>
                  <a:pt x="0" y="163773"/>
                </a:cubicBezTo>
                <a:cubicBezTo>
                  <a:pt x="0" y="291233"/>
                  <a:pt x="5937" y="418683"/>
                  <a:pt x="13648" y="545910"/>
                </a:cubicBezTo>
                <a:cubicBezTo>
                  <a:pt x="15720" y="580100"/>
                  <a:pt x="34005" y="634049"/>
                  <a:pt x="40943" y="668740"/>
                </a:cubicBezTo>
                <a:cubicBezTo>
                  <a:pt x="46370" y="695875"/>
                  <a:pt x="49641" y="723401"/>
                  <a:pt x="54591" y="750627"/>
                </a:cubicBezTo>
                <a:cubicBezTo>
                  <a:pt x="58741" y="773450"/>
                  <a:pt x="63690" y="796120"/>
                  <a:pt x="68239" y="818866"/>
                </a:cubicBezTo>
                <a:lnTo>
                  <a:pt x="54591" y="887104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1141760">
            <a:off x="2000232" y="857232"/>
            <a:ext cx="50006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9900"/>
                </a:solidFill>
                <a:latin typeface="Comic Sans MS" pitchFamily="66" charset="0"/>
              </a:rPr>
              <a:t>и</a:t>
            </a:r>
            <a:endParaRPr lang="ru-RU" sz="4400" dirty="0">
              <a:solidFill>
                <a:srgbClr val="00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9883543da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14546" y="285728"/>
            <a:ext cx="5174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Мои оценки- 2 класс</a:t>
            </a:r>
            <a:endParaRPr lang="ru-RU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43042" y="928670"/>
          <a:ext cx="6096000" cy="532069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14578"/>
                <a:gridCol w="785818"/>
                <a:gridCol w="857256"/>
                <a:gridCol w="785818"/>
                <a:gridCol w="714380"/>
                <a:gridCol w="738150"/>
              </a:tblGrid>
              <a:tr h="48577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Предмет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II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III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IV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год</a:t>
                      </a:r>
                      <a:endParaRPr lang="ru-RU" sz="2400" b="1" dirty="0"/>
                    </a:p>
                  </a:txBody>
                  <a:tcPr/>
                </a:tc>
              </a:tr>
              <a:tr h="4857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Русский язык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Литературное чтение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Математика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Окружающий мир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Технология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Изобразительное искусство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Физическая культура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Английский язык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Музыка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t_scho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8728" y="0"/>
            <a:ext cx="6365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  <a:latin typeface="Comic Sans MS" pitchFamily="66" charset="0"/>
              </a:rPr>
              <a:t>Мои оценки-3 класс.</a:t>
            </a:r>
            <a:endParaRPr lang="ru-RU" sz="36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14480" y="714355"/>
          <a:ext cx="5500727" cy="4572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998325"/>
                <a:gridCol w="709083"/>
                <a:gridCol w="773545"/>
                <a:gridCol w="709083"/>
                <a:gridCol w="644621"/>
                <a:gridCol w="666070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Предмет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IV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год</a:t>
                      </a:r>
                      <a:endParaRPr lang="ru-RU" sz="2400" b="1" dirty="0"/>
                    </a:p>
                  </a:txBody>
                  <a:tcPr/>
                </a:tc>
              </a:tr>
              <a:tr h="342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Русский язык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Литературное чтение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Математика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Окружающий мир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Технология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Изобразительное искусство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Физическая культура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Английский язык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Музыка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TextBox 7"/>
          <p:cNvSpPr txBox="1"/>
          <p:nvPr/>
        </p:nvSpPr>
        <p:spPr>
          <a:xfrm>
            <a:off x="1000100" y="500042"/>
            <a:ext cx="7215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Century Gothic" pitchFamily="34" charset="0"/>
              </a:rPr>
              <a:t>Мои оценки-4 класс.</a:t>
            </a:r>
            <a:endParaRPr lang="ru-RU" sz="44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1539" y="1285858"/>
          <a:ext cx="7000922" cy="471490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543322"/>
                <a:gridCol w="902469"/>
                <a:gridCol w="984511"/>
                <a:gridCol w="902469"/>
                <a:gridCol w="820426"/>
                <a:gridCol w="847725"/>
              </a:tblGrid>
              <a:tr h="4714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Предмет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IV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год</a:t>
                      </a:r>
                      <a:endParaRPr lang="ru-RU" sz="2400" b="1" dirty="0"/>
                    </a:p>
                  </a:txBody>
                  <a:tcPr/>
                </a:tc>
              </a:tr>
              <a:tr h="37719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Русский язык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Литературное чтение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19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Математика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19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Окружающий мир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19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Технология 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Изобразительное искусство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Физическая культура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19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Английский язык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19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Музыка 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ster05_backgr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00166" y="2071678"/>
            <a:ext cx="60708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Comic Sans MS" pitchFamily="66" charset="0"/>
              </a:rPr>
              <a:t>Проекты.</a:t>
            </a:r>
            <a:endParaRPr lang="ru-RU" sz="9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268347ee48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28662" y="357166"/>
            <a:ext cx="69418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333300"/>
                </a:solidFill>
                <a:latin typeface="Monotype Corsiva" pitchFamily="66" charset="0"/>
              </a:rPr>
              <a:t>Проект : «Исследовательский марафон по русскому языку».</a:t>
            </a:r>
          </a:p>
          <a:p>
            <a:pPr algn="ctr"/>
            <a:r>
              <a:rPr lang="ru-RU" sz="4800" b="1" dirty="0" smtClean="0">
                <a:solidFill>
                  <a:srgbClr val="333300"/>
                </a:solidFill>
                <a:latin typeface="Monotype Corsiva" pitchFamily="66" charset="0"/>
              </a:rPr>
              <a:t>Исследование 1 класса «В» :</a:t>
            </a:r>
          </a:p>
          <a:p>
            <a:pPr algn="ctr"/>
            <a:r>
              <a:rPr lang="ru-RU" sz="4800" b="1" dirty="0" smtClean="0">
                <a:solidFill>
                  <a:srgbClr val="333300"/>
                </a:solidFill>
                <a:latin typeface="Monotype Corsiva" pitchFamily="66" charset="0"/>
              </a:rPr>
              <a:t>«История возникновения письменности на Руси».</a:t>
            </a:r>
            <a:endParaRPr lang="ru-RU" sz="4800" b="1" dirty="0">
              <a:solidFill>
                <a:srgbClr val="33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678" t="56190" r="16127" b="4349"/>
          <a:stretch>
            <a:fillRect/>
          </a:stretch>
        </p:blipFill>
        <p:spPr>
          <a:xfrm>
            <a:off x="0" y="4214818"/>
            <a:ext cx="300039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30105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0"/>
            <a:ext cx="3000364" cy="2643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1177" y="1928802"/>
            <a:ext cx="653736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C0099"/>
                </a:solidFill>
                <a:latin typeface="Monotype Corsiva" pitchFamily="66" charset="0"/>
              </a:rPr>
              <a:t>Проект 2 класса</a:t>
            </a:r>
          </a:p>
          <a:p>
            <a:pPr algn="ctr"/>
            <a:r>
              <a:rPr lang="ru-RU" sz="8000" b="1" dirty="0" smtClean="0">
                <a:solidFill>
                  <a:srgbClr val="CC0099"/>
                </a:solidFill>
                <a:latin typeface="Monotype Corsiva" pitchFamily="66" charset="0"/>
              </a:rPr>
              <a:t>Моя семья</a:t>
            </a:r>
            <a:endParaRPr lang="ru-RU" sz="8000" b="1" dirty="0">
              <a:solidFill>
                <a:srgbClr val="CC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84155391_skola-sko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28927" y="857232"/>
            <a:ext cx="44291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00CC"/>
                </a:solidFill>
                <a:latin typeface="Monotype Corsiva" pitchFamily="66" charset="0"/>
              </a:rPr>
              <a:t>Копилка достижений</a:t>
            </a:r>
          </a:p>
          <a:p>
            <a:r>
              <a:rPr lang="ru-RU" sz="3200" b="1" dirty="0" smtClean="0">
                <a:solidFill>
                  <a:srgbClr val="6600CC"/>
                </a:solidFill>
                <a:latin typeface="Monotype Corsiva" pitchFamily="66" charset="0"/>
              </a:rPr>
              <a:t>(сертифицированных документов)</a:t>
            </a:r>
          </a:p>
          <a:p>
            <a:pPr>
              <a:buBlip>
                <a:blip r:embed="rId3"/>
              </a:buBlip>
            </a:pPr>
            <a:r>
              <a:rPr lang="ru-RU" sz="3200" b="1" dirty="0" smtClean="0">
                <a:solidFill>
                  <a:srgbClr val="CC00FF"/>
                </a:solidFill>
                <a:latin typeface="Monotype Corsiva" pitchFamily="66" charset="0"/>
              </a:rPr>
              <a:t>Благодарственные письма;</a:t>
            </a:r>
          </a:p>
          <a:p>
            <a:pPr>
              <a:buBlip>
                <a:blip r:embed="rId3"/>
              </a:buBlip>
            </a:pPr>
            <a:r>
              <a:rPr lang="ru-RU" sz="3200" b="1" dirty="0" smtClean="0">
                <a:solidFill>
                  <a:srgbClr val="CC00FF"/>
                </a:solidFill>
                <a:latin typeface="Monotype Corsiva" pitchFamily="66" charset="0"/>
              </a:rPr>
              <a:t>Сертификаты;</a:t>
            </a:r>
          </a:p>
          <a:p>
            <a:pPr>
              <a:buBlip>
                <a:blip r:embed="rId3"/>
              </a:buBlip>
            </a:pPr>
            <a:r>
              <a:rPr lang="ru-RU" sz="3200" b="1" dirty="0" smtClean="0">
                <a:solidFill>
                  <a:srgbClr val="CC00FF"/>
                </a:solidFill>
                <a:latin typeface="Monotype Corsiva" pitchFamily="66" charset="0"/>
              </a:rPr>
              <a:t>Грамоты;</a:t>
            </a:r>
          </a:p>
          <a:p>
            <a:pPr>
              <a:buBlip>
                <a:blip r:embed="rId3"/>
              </a:buBlip>
            </a:pPr>
            <a:r>
              <a:rPr lang="ru-RU" sz="3200" b="1" dirty="0" smtClean="0">
                <a:solidFill>
                  <a:srgbClr val="CC00FF"/>
                </a:solidFill>
                <a:latin typeface="Monotype Corsiva" pitchFamily="66" charset="0"/>
              </a:rPr>
              <a:t>Дипломы.</a:t>
            </a:r>
            <a:endParaRPr lang="ru-RU" sz="3200" b="1" dirty="0">
              <a:solidFill>
                <a:srgbClr val="CC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positphotos_3688256-School-backgr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57554" y="2357430"/>
            <a:ext cx="357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66"/>
                </a:solidFill>
                <a:latin typeface="Cambria" pitchFamily="18" charset="0"/>
              </a:rPr>
              <a:t>Проект 3 класса</a:t>
            </a:r>
          </a:p>
          <a:p>
            <a:pPr algn="ctr"/>
            <a:r>
              <a:rPr lang="ru-RU" sz="5400" b="1" dirty="0" smtClean="0">
                <a:solidFill>
                  <a:srgbClr val="000066"/>
                </a:solidFill>
                <a:latin typeface="Cambria" pitchFamily="18" charset="0"/>
              </a:rPr>
              <a:t>«Ты мне, я тебе».</a:t>
            </a:r>
            <a:endParaRPr lang="ru-RU" sz="5400" b="1" dirty="0">
              <a:solidFill>
                <a:srgbClr val="000066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6477134_school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166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1857364"/>
            <a:ext cx="6898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0066"/>
                </a:solidFill>
                <a:latin typeface="Comic Sans MS" pitchFamily="66" charset="0"/>
              </a:rPr>
              <a:t>Проект 4 класса</a:t>
            </a:r>
          </a:p>
          <a:p>
            <a:pPr algn="ctr"/>
            <a:r>
              <a:rPr lang="ru-RU" sz="5400" dirty="0" smtClean="0">
                <a:solidFill>
                  <a:srgbClr val="000066"/>
                </a:solidFill>
                <a:latin typeface="Comic Sans MS" pitchFamily="66" charset="0"/>
              </a:rPr>
              <a:t>«Машина  времени»</a:t>
            </a:r>
            <a:endParaRPr lang="ru-RU" sz="5400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97855f9a517d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77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4858308" y="428604"/>
            <a:ext cx="47436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66"/>
                </a:solidFill>
                <a:latin typeface="Comic Sans MS" pitchFamily="66" charset="0"/>
              </a:rPr>
              <a:t>До свиданья </a:t>
            </a:r>
          </a:p>
          <a:p>
            <a:pPr algn="ctr"/>
            <a:r>
              <a:rPr lang="ru-RU" sz="5400" b="1" dirty="0" smtClean="0">
                <a:solidFill>
                  <a:srgbClr val="FF0066"/>
                </a:solidFill>
                <a:latin typeface="Comic Sans MS" pitchFamily="66" charset="0"/>
              </a:rPr>
              <a:t>2 класс!</a:t>
            </a:r>
            <a:endParaRPr lang="ru-RU" sz="54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50764280_2-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671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43174" y="500042"/>
            <a:ext cx="50720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8000"/>
                </a:solidFill>
                <a:latin typeface="Comic Sans MS" pitchFamily="66" charset="0"/>
              </a:rPr>
              <a:t>До свидание 3 класс!</a:t>
            </a:r>
          </a:p>
          <a:p>
            <a:pPr algn="ctr"/>
            <a:r>
              <a:rPr lang="ru-RU" sz="6000" b="1" dirty="0" smtClean="0">
                <a:solidFill>
                  <a:srgbClr val="008000"/>
                </a:solidFill>
                <a:latin typeface="Comic Sans MS" pitchFamily="66" charset="0"/>
              </a:rPr>
              <a:t>Здравствуй 4 класс.</a:t>
            </a:r>
            <a:endParaRPr lang="ru-RU" sz="6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ce1fec1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2808739" cy="5786478"/>
          </a:xfrm>
        </p:spPr>
      </p:pic>
      <p:sp>
        <p:nvSpPr>
          <p:cNvPr id="6" name="Прямоугольник 5"/>
          <p:cNvSpPr/>
          <p:nvPr/>
        </p:nvSpPr>
        <p:spPr>
          <a:xfrm>
            <a:off x="2357422" y="214290"/>
            <a:ext cx="655179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Я </a:t>
            </a:r>
            <a:r>
              <a:rPr lang="ru-RU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Самоделкин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.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Моё творчество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20_08_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4143380"/>
            <a:ext cx="4929190" cy="251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34488_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88681" cy="2054221"/>
          </a:xfrm>
        </p:spPr>
      </p:pic>
      <p:sp>
        <p:nvSpPr>
          <p:cNvPr id="7" name="Прямоугольник 6"/>
          <p:cNvSpPr/>
          <p:nvPr/>
        </p:nvSpPr>
        <p:spPr>
          <a:xfrm>
            <a:off x="2571736" y="214290"/>
            <a:ext cx="49292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класс</a:t>
            </a:r>
            <a:r>
              <a:rPr lang="en-US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техника чтения.</a:t>
            </a:r>
            <a:endParaRPr lang="ru-RU" sz="36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2500306"/>
          <a:ext cx="2000268" cy="350046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00268"/>
              </a:tblGrid>
              <a:tr h="1166821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0000FF"/>
                          </a:solidFill>
                        </a:rPr>
                        <a:t>Сентябрь</a:t>
                      </a:r>
                      <a:endParaRPr lang="ru-RU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166821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0000FF"/>
                          </a:solidFill>
                        </a:rPr>
                        <a:t>Октябрь </a:t>
                      </a:r>
                      <a:endParaRPr lang="ru-RU" b="1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1668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solidFill>
                            <a:srgbClr val="0000FF"/>
                          </a:solidFill>
                        </a:rPr>
                        <a:t>Ноябрь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00430" y="1571612"/>
          <a:ext cx="2047868" cy="335758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47868"/>
              </a:tblGrid>
              <a:tr h="1071570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Январь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Февраль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357950" y="2500306"/>
          <a:ext cx="2357454" cy="350046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357454"/>
              </a:tblGrid>
              <a:tr h="1119195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</a:rPr>
                        <a:t>Март</a:t>
                      </a: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19195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Апрель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62072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Май 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 descr="896fc47642c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4714884"/>
            <a:ext cx="3476285" cy="2323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99"/>
                </a:solidFill>
                <a:latin typeface="Century Gothic" pitchFamily="34" charset="0"/>
              </a:rPr>
              <a:t>2 </a:t>
            </a:r>
            <a:r>
              <a:rPr lang="ru-RU" dirty="0" smtClean="0">
                <a:solidFill>
                  <a:srgbClr val="CC0099"/>
                </a:solidFill>
                <a:latin typeface="Century Gothic" pitchFamily="34" charset="0"/>
              </a:rPr>
              <a:t>класс-техника чтения.</a:t>
            </a:r>
            <a:endParaRPr lang="ru-RU" dirty="0">
              <a:solidFill>
                <a:srgbClr val="CC0099"/>
              </a:solidFill>
              <a:latin typeface="Century Gothic" pitchFamily="34" charset="0"/>
            </a:endParaRPr>
          </a:p>
        </p:txBody>
      </p:sp>
      <p:pic>
        <p:nvPicPr>
          <p:cNvPr id="4" name="Содержимое 3" descr="3407480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00826" y="4214818"/>
            <a:ext cx="2643174" cy="2643183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285860"/>
          <a:ext cx="2000268" cy="350046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00268"/>
              </a:tblGrid>
              <a:tr h="1166821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0000FF"/>
                          </a:solidFill>
                        </a:rPr>
                        <a:t>Сентябрь</a:t>
                      </a:r>
                      <a:endParaRPr lang="ru-RU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166821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0000FF"/>
                          </a:solidFill>
                        </a:rPr>
                        <a:t>Октябрь </a:t>
                      </a:r>
                      <a:endParaRPr lang="ru-RU" b="1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1668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solidFill>
                            <a:srgbClr val="0000FF"/>
                          </a:solidFill>
                        </a:rPr>
                        <a:t>Ноябрь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5984" y="3286124"/>
          <a:ext cx="2047868" cy="335758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47868"/>
              </a:tblGrid>
              <a:tr h="1071570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Январь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Февраль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57686" y="1214422"/>
          <a:ext cx="2357454" cy="350046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357454"/>
              </a:tblGrid>
              <a:tr h="1119195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</a:rPr>
                        <a:t>Март</a:t>
                      </a: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19195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Апрель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62072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Май 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e7b7c0f92402e570ee2f5625d0804f43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786322"/>
            <a:ext cx="188118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  <a:latin typeface="Comic Sans MS" pitchFamily="66" charset="0"/>
              </a:rPr>
              <a:t>3 класс-техника чтения.</a:t>
            </a:r>
            <a:endParaRPr lang="ru-RU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734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3" y="4642646"/>
            <a:ext cx="2000265" cy="2215354"/>
          </a:xfr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500306"/>
          <a:ext cx="2000268" cy="350046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00268"/>
              </a:tblGrid>
              <a:tr h="1166821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0000FF"/>
                          </a:solidFill>
                        </a:rPr>
                        <a:t>Сентябрь</a:t>
                      </a:r>
                      <a:endParaRPr lang="ru-RU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166821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0000FF"/>
                          </a:solidFill>
                        </a:rPr>
                        <a:t>Октябрь </a:t>
                      </a:r>
                      <a:endParaRPr lang="ru-RU" b="1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1668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solidFill>
                            <a:srgbClr val="0000FF"/>
                          </a:solidFill>
                        </a:rPr>
                        <a:t>Ноябрь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86116" y="1142984"/>
          <a:ext cx="2047868" cy="335758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47868"/>
              </a:tblGrid>
              <a:tr h="1071570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Январь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Февраль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357950" y="2500306"/>
          <a:ext cx="2357454" cy="350046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357454"/>
              </a:tblGrid>
              <a:tr h="1119195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</a:rPr>
                        <a:t>Март</a:t>
                      </a: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19195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Апрель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62072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Май 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CC"/>
                </a:solidFill>
                <a:latin typeface="Comic Sans MS" pitchFamily="66" charset="0"/>
              </a:rPr>
              <a:t>4 класс-техника чтения.</a:t>
            </a:r>
            <a:endParaRPr lang="ru-RU" b="1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030"/>
          <a:stretch>
            <a:fillRect/>
          </a:stretch>
        </p:blipFill>
        <p:spPr>
          <a:xfrm>
            <a:off x="2500298" y="4572008"/>
            <a:ext cx="3857653" cy="2285992"/>
          </a:xfr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500306"/>
          <a:ext cx="2000268" cy="350046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00268"/>
              </a:tblGrid>
              <a:tr h="1166821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0000FF"/>
                          </a:solidFill>
                        </a:rPr>
                        <a:t>Сентябрь</a:t>
                      </a:r>
                      <a:endParaRPr lang="ru-RU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166821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0000FF"/>
                          </a:solidFill>
                        </a:rPr>
                        <a:t>Октябрь </a:t>
                      </a:r>
                      <a:endParaRPr lang="ru-RU" b="1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1668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solidFill>
                            <a:srgbClr val="0000FF"/>
                          </a:solidFill>
                        </a:rPr>
                        <a:t>Ноябрь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00430" y="1142984"/>
          <a:ext cx="2047868" cy="335758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47868"/>
              </a:tblGrid>
              <a:tr h="1071570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Январь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Февраль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357950" y="2500306"/>
          <a:ext cx="2357454" cy="350046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357454"/>
              </a:tblGrid>
              <a:tr h="1119195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</a:rPr>
                        <a:t>Март</a:t>
                      </a: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19195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Апрель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62072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Май 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42853"/>
            <a:ext cx="4038600" cy="5983312"/>
          </a:xfrm>
        </p:spPr>
        <p:txBody>
          <a:bodyPr/>
          <a:lstStyle/>
          <a:p>
            <a:pPr algn="ctr">
              <a:buNone/>
            </a:pP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2" name="Рисунок 11" descr="87b32a21cbd2.jpg"/>
          <p:cNvPicPr>
            <a:picLocks noChangeAspect="1"/>
          </p:cNvPicPr>
          <p:nvPr/>
        </p:nvPicPr>
        <p:blipFill>
          <a:blip r:embed="rId2" cstate="print"/>
          <a:srcRect l="51349" t="50000"/>
          <a:stretch>
            <a:fillRect/>
          </a:stretch>
        </p:blipFill>
        <p:spPr>
          <a:xfrm>
            <a:off x="6858016" y="4143380"/>
            <a:ext cx="2285984" cy="2500330"/>
          </a:xfrm>
          <a:prstGeom prst="rect">
            <a:avLst/>
          </a:prstGeom>
        </p:spPr>
      </p:pic>
      <p:pic>
        <p:nvPicPr>
          <p:cNvPr id="15" name="Рисунок 14" descr="6314799a8b4d18261db58083bb746d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14818"/>
            <a:ext cx="4857783" cy="26431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28926" y="264318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43174" y="285728"/>
            <a:ext cx="575397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Самый любимый!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Самый волшебный !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Новый год!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" name="Содержимое 18" descr="0_2a874_5af9f324_XL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r="37029"/>
          <a:stretch>
            <a:fillRect/>
          </a:stretch>
        </p:blipFill>
        <p:spPr>
          <a:xfrm>
            <a:off x="0" y="214290"/>
            <a:ext cx="2543164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hoto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4857753" y="2214554"/>
            <a:ext cx="3143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66"/>
                </a:solidFill>
                <a:latin typeface="Comic Sans MS" pitchFamily="66" charset="0"/>
              </a:rPr>
              <a:t>Праздник мальчишек,</a:t>
            </a:r>
          </a:p>
          <a:p>
            <a:pPr algn="ctr"/>
            <a:r>
              <a:rPr lang="ru-RU" sz="3600" b="1" dirty="0" smtClean="0">
                <a:solidFill>
                  <a:srgbClr val="660066"/>
                </a:solidFill>
                <a:latin typeface="Comic Sans MS" pitchFamily="66" charset="0"/>
              </a:rPr>
              <a:t>Будущих защитников отечества,</a:t>
            </a:r>
          </a:p>
          <a:p>
            <a:pPr algn="ctr"/>
            <a:r>
              <a:rPr lang="ru-RU" sz="3600" b="1" dirty="0" smtClean="0">
                <a:solidFill>
                  <a:srgbClr val="660066"/>
                </a:solidFill>
                <a:latin typeface="Comic Sans MS" pitchFamily="66" charset="0"/>
              </a:rPr>
              <a:t>Нашего класса!</a:t>
            </a:r>
            <a:endParaRPr lang="ru-RU" sz="3600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268</Words>
  <Application>Microsoft Office PowerPoint</Application>
  <PresentationFormat>Экран (4:3)</PresentationFormat>
  <Paragraphs>126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2 класс-техника чтения.</vt:lpstr>
      <vt:lpstr>3 класс-техника чтения.</vt:lpstr>
      <vt:lpstr>4 класс-техника чтения.</vt:lpstr>
      <vt:lpstr>Слайд 8</vt:lpstr>
      <vt:lpstr>Слайд 9</vt:lpstr>
      <vt:lpstr>Слайд 10</vt:lpstr>
      <vt:lpstr>Моя семья- мой дом родной.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59</cp:revision>
  <dcterms:modified xsi:type="dcterms:W3CDTF">2012-05-09T16:33:08Z</dcterms:modified>
</cp:coreProperties>
</file>