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57" d="100"/>
          <a:sy n="57" d="100"/>
        </p:scale>
        <p:origin x="-1290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E27C1-3B29-4637-99B3-E04CA07E53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C4594-416B-4568-B9B9-6A5F07BE07E1}">
      <dgm:prSet phldrT="[Текст]" custT="1"/>
      <dgm:spPr/>
      <dgm:t>
        <a:bodyPr/>
        <a:lstStyle/>
        <a:p>
          <a:r>
            <a:rPr lang="ru-RU" sz="1600" dirty="0" smtClean="0"/>
            <a:t>Определение целей и задач в рамках реализации  программы</a:t>
          </a:r>
          <a:endParaRPr lang="ru-RU" sz="1600" dirty="0"/>
        </a:p>
      </dgm:t>
    </dgm:pt>
    <dgm:pt modelId="{ED8427BC-9EA3-4CCB-A1D4-168E38FC2584}" type="parTrans" cxnId="{32C956EC-6692-4871-9730-23222442525C}">
      <dgm:prSet/>
      <dgm:spPr/>
      <dgm:t>
        <a:bodyPr/>
        <a:lstStyle/>
        <a:p>
          <a:endParaRPr lang="ru-RU"/>
        </a:p>
      </dgm:t>
    </dgm:pt>
    <dgm:pt modelId="{FF0BA591-BD25-4BF2-8CC6-B4C2C83364B3}" type="sibTrans" cxnId="{32C956EC-6692-4871-9730-23222442525C}">
      <dgm:prSet/>
      <dgm:spPr/>
      <dgm:t>
        <a:bodyPr/>
        <a:lstStyle/>
        <a:p>
          <a:endParaRPr lang="ru-RU"/>
        </a:p>
      </dgm:t>
    </dgm:pt>
    <dgm:pt modelId="{609B6278-4672-4256-B0D6-C62C4CE647F9}">
      <dgm:prSet phldrT="[Текст]" custT="1"/>
      <dgm:spPr/>
      <dgm:t>
        <a:bodyPr/>
        <a:lstStyle/>
        <a:p>
          <a:r>
            <a:rPr lang="ru-RU" sz="1600" dirty="0" smtClean="0"/>
            <a:t>Составление плана работы в сотворчестве с родителями</a:t>
          </a:r>
          <a:endParaRPr lang="ru-RU" sz="1600" dirty="0"/>
        </a:p>
      </dgm:t>
    </dgm:pt>
    <dgm:pt modelId="{D216C0E2-97F0-4FF4-9435-F049573B93C4}" type="parTrans" cxnId="{0BD53F98-38E6-4A85-9C19-81F3ADF12D50}">
      <dgm:prSet/>
      <dgm:spPr/>
      <dgm:t>
        <a:bodyPr/>
        <a:lstStyle/>
        <a:p>
          <a:endParaRPr lang="ru-RU"/>
        </a:p>
      </dgm:t>
    </dgm:pt>
    <dgm:pt modelId="{D1EB5D67-604B-4680-906A-96CB2BB8DF0E}" type="sibTrans" cxnId="{0BD53F98-38E6-4A85-9C19-81F3ADF12D50}">
      <dgm:prSet/>
      <dgm:spPr/>
      <dgm:t>
        <a:bodyPr/>
        <a:lstStyle/>
        <a:p>
          <a:endParaRPr lang="ru-RU"/>
        </a:p>
      </dgm:t>
    </dgm:pt>
    <dgm:pt modelId="{8C6FB1D2-7EC5-4874-A776-078227005EF9}">
      <dgm:prSet phldrT="[Текст]" custT="1"/>
      <dgm:spPr/>
      <dgm:t>
        <a:bodyPr/>
        <a:lstStyle/>
        <a:p>
          <a:r>
            <a:rPr lang="ru-RU" sz="1600" dirty="0" smtClean="0"/>
            <a:t>Диагностика классного коллектива</a:t>
          </a:r>
          <a:endParaRPr lang="ru-RU" sz="1600" dirty="0"/>
        </a:p>
      </dgm:t>
    </dgm:pt>
    <dgm:pt modelId="{12E3008B-45C2-4A5F-8F23-23F4E4DD233D}" type="parTrans" cxnId="{945B9F09-ECEF-4383-BEBC-2D0F5E9340EA}">
      <dgm:prSet/>
      <dgm:spPr/>
      <dgm:t>
        <a:bodyPr/>
        <a:lstStyle/>
        <a:p>
          <a:endParaRPr lang="ru-RU"/>
        </a:p>
      </dgm:t>
    </dgm:pt>
    <dgm:pt modelId="{77756755-DCD8-4239-ABC6-EA29B14627A1}" type="sibTrans" cxnId="{945B9F09-ECEF-4383-BEBC-2D0F5E9340EA}">
      <dgm:prSet/>
      <dgm:spPr/>
      <dgm:t>
        <a:bodyPr/>
        <a:lstStyle/>
        <a:p>
          <a:endParaRPr lang="ru-RU"/>
        </a:p>
      </dgm:t>
    </dgm:pt>
    <dgm:pt modelId="{10E4F9FB-68B5-4121-A46E-2F6F1C37E800}">
      <dgm:prSet phldrT="[Текст]" custT="1"/>
      <dgm:spPr/>
      <dgm:t>
        <a:bodyPr/>
        <a:lstStyle/>
        <a:p>
          <a:r>
            <a:rPr lang="ru-RU" sz="1600" dirty="0" smtClean="0"/>
            <a:t>Изучение типов, социальных условий семей</a:t>
          </a:r>
          <a:endParaRPr lang="ru-RU" sz="1600" dirty="0"/>
        </a:p>
      </dgm:t>
    </dgm:pt>
    <dgm:pt modelId="{9AE72E8D-988B-48C2-9C1B-A274D641FE8B}" type="parTrans" cxnId="{60E56647-774C-450D-93EA-1294AC06C388}">
      <dgm:prSet/>
      <dgm:spPr/>
      <dgm:t>
        <a:bodyPr/>
        <a:lstStyle/>
        <a:p>
          <a:endParaRPr lang="ru-RU"/>
        </a:p>
      </dgm:t>
    </dgm:pt>
    <dgm:pt modelId="{0B8F3A84-7A48-48CD-8B06-3C60E89A7954}" type="sibTrans" cxnId="{60E56647-774C-450D-93EA-1294AC06C388}">
      <dgm:prSet/>
      <dgm:spPr/>
      <dgm:t>
        <a:bodyPr/>
        <a:lstStyle/>
        <a:p>
          <a:endParaRPr lang="ru-RU"/>
        </a:p>
      </dgm:t>
    </dgm:pt>
    <dgm:pt modelId="{EDE03872-17D9-46B3-BD13-811191C870E9}">
      <dgm:prSet phldrT="[Текст]" custT="1"/>
      <dgm:spPr/>
      <dgm:t>
        <a:bodyPr/>
        <a:lstStyle/>
        <a:p>
          <a:r>
            <a:rPr lang="ru-RU" sz="1400" dirty="0" smtClean="0"/>
            <a:t>Проведение тематических классных часов, родительских собраний, их анализ</a:t>
          </a:r>
          <a:endParaRPr lang="ru-RU" sz="1400" dirty="0"/>
        </a:p>
      </dgm:t>
    </dgm:pt>
    <dgm:pt modelId="{A038AD79-0BB0-45AD-A37C-2F1768299C37}" type="parTrans" cxnId="{EEA8F5D0-791A-4016-BA0A-701D6C74F4E4}">
      <dgm:prSet/>
      <dgm:spPr/>
      <dgm:t>
        <a:bodyPr/>
        <a:lstStyle/>
        <a:p>
          <a:endParaRPr lang="ru-RU"/>
        </a:p>
      </dgm:t>
    </dgm:pt>
    <dgm:pt modelId="{BC55418D-7ED1-482D-8096-9641AEF2262B}" type="sibTrans" cxnId="{EEA8F5D0-791A-4016-BA0A-701D6C74F4E4}">
      <dgm:prSet/>
      <dgm:spPr/>
      <dgm:t>
        <a:bodyPr/>
        <a:lstStyle/>
        <a:p>
          <a:endParaRPr lang="ru-RU"/>
        </a:p>
      </dgm:t>
    </dgm:pt>
    <dgm:pt modelId="{F1BF49C5-A4D4-4D7E-90E0-2B49AF2C70B3}">
      <dgm:prSet phldrT="[Текст]" custT="1"/>
      <dgm:spPr/>
      <dgm:t>
        <a:bodyPr/>
        <a:lstStyle/>
        <a:p>
          <a:r>
            <a:rPr lang="ru-RU" sz="1400" dirty="0" smtClean="0"/>
            <a:t>Создание условий, которые будут направлены на саморазвитие и самосовершенствование учащихся</a:t>
          </a:r>
          <a:endParaRPr lang="ru-RU" sz="1400" dirty="0"/>
        </a:p>
      </dgm:t>
    </dgm:pt>
    <dgm:pt modelId="{956E1F72-973C-441E-9981-C19D34001AAD}" type="parTrans" cxnId="{A0E3C8E5-2488-4A28-8A68-EED844659D93}">
      <dgm:prSet/>
      <dgm:spPr/>
      <dgm:t>
        <a:bodyPr/>
        <a:lstStyle/>
        <a:p>
          <a:endParaRPr lang="ru-RU"/>
        </a:p>
      </dgm:t>
    </dgm:pt>
    <dgm:pt modelId="{AC3FE24D-6DC5-4E92-AD7E-A283FFE1C25D}" type="sibTrans" cxnId="{A0E3C8E5-2488-4A28-8A68-EED844659D93}">
      <dgm:prSet/>
      <dgm:spPr/>
      <dgm:t>
        <a:bodyPr/>
        <a:lstStyle/>
        <a:p>
          <a:endParaRPr lang="ru-RU"/>
        </a:p>
      </dgm:t>
    </dgm:pt>
    <dgm:pt modelId="{F13E1EEB-48ED-4024-93BA-E5A4766BFB9A}">
      <dgm:prSet phldrT="[Текст]" custT="1"/>
      <dgm:spPr/>
      <dgm:t>
        <a:bodyPr/>
        <a:lstStyle/>
        <a:p>
          <a:r>
            <a:rPr lang="ru-RU" sz="1600" dirty="0" smtClean="0"/>
            <a:t>Ежегодное составление таблиц познавательных интересов учащихся</a:t>
          </a:r>
          <a:endParaRPr lang="ru-RU" sz="1600" dirty="0"/>
        </a:p>
      </dgm:t>
    </dgm:pt>
    <dgm:pt modelId="{A6A05E48-EDAC-452C-A762-2E6ED601336C}" type="parTrans" cxnId="{E703B501-A0C8-4E1C-B812-32ABE0EEA4FB}">
      <dgm:prSet/>
      <dgm:spPr/>
      <dgm:t>
        <a:bodyPr/>
        <a:lstStyle/>
        <a:p>
          <a:endParaRPr lang="ru-RU"/>
        </a:p>
      </dgm:t>
    </dgm:pt>
    <dgm:pt modelId="{0D645066-786D-4BEA-82C3-482710589DB7}" type="sibTrans" cxnId="{E703B501-A0C8-4E1C-B812-32ABE0EEA4FB}">
      <dgm:prSet/>
      <dgm:spPr/>
      <dgm:t>
        <a:bodyPr/>
        <a:lstStyle/>
        <a:p>
          <a:endParaRPr lang="ru-RU"/>
        </a:p>
      </dgm:t>
    </dgm:pt>
    <dgm:pt modelId="{CF579B48-CFDB-48C5-B1BE-6A755D1A5BB2}" type="pres">
      <dgm:prSet presAssocID="{F0EE27C1-3B29-4637-99B3-E04CA07E53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CDAD2-0A24-49F0-89EA-FC4CDF4EAE70}" type="pres">
      <dgm:prSet presAssocID="{1DEC4594-416B-4568-B9B9-6A5F07BE07E1}" presName="parentLin" presStyleCnt="0"/>
      <dgm:spPr/>
    </dgm:pt>
    <dgm:pt modelId="{E437918E-7C1E-48C8-BDE6-24366F5AC750}" type="pres">
      <dgm:prSet presAssocID="{1DEC4594-416B-4568-B9B9-6A5F07BE07E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94E1664-CAEC-4877-83F1-D13C0198EEE8}" type="pres">
      <dgm:prSet presAssocID="{1DEC4594-416B-4568-B9B9-6A5F07BE07E1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32359-2644-4AF4-BCDA-C061309BAE26}" type="pres">
      <dgm:prSet presAssocID="{1DEC4594-416B-4568-B9B9-6A5F07BE07E1}" presName="negativeSpace" presStyleCnt="0"/>
      <dgm:spPr/>
    </dgm:pt>
    <dgm:pt modelId="{4F8852BE-1B29-479C-9567-62CB71CCD0C7}" type="pres">
      <dgm:prSet presAssocID="{1DEC4594-416B-4568-B9B9-6A5F07BE07E1}" presName="childText" presStyleLbl="conFgAcc1" presStyleIdx="0" presStyleCnt="7">
        <dgm:presLayoutVars>
          <dgm:bulletEnabled val="1"/>
        </dgm:presLayoutVars>
      </dgm:prSet>
      <dgm:spPr/>
    </dgm:pt>
    <dgm:pt modelId="{119C0728-50D5-42AE-97B7-1A97E3B0B295}" type="pres">
      <dgm:prSet presAssocID="{FF0BA591-BD25-4BF2-8CC6-B4C2C83364B3}" presName="spaceBetweenRectangles" presStyleCnt="0"/>
      <dgm:spPr/>
    </dgm:pt>
    <dgm:pt modelId="{796CA6A9-C7DC-43CD-BB1C-C564FAA66446}" type="pres">
      <dgm:prSet presAssocID="{10E4F9FB-68B5-4121-A46E-2F6F1C37E800}" presName="parentLin" presStyleCnt="0"/>
      <dgm:spPr/>
    </dgm:pt>
    <dgm:pt modelId="{86C79B99-D8B5-4E7D-A6A0-D066B7EE3C34}" type="pres">
      <dgm:prSet presAssocID="{10E4F9FB-68B5-4121-A46E-2F6F1C37E80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DD581C2-A86A-4690-B9FC-228636E6D1B9}" type="pres">
      <dgm:prSet presAssocID="{10E4F9FB-68B5-4121-A46E-2F6F1C37E800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73EC8-3C90-4C8A-B827-60294023776E}" type="pres">
      <dgm:prSet presAssocID="{10E4F9FB-68B5-4121-A46E-2F6F1C37E800}" presName="negativeSpace" presStyleCnt="0"/>
      <dgm:spPr/>
    </dgm:pt>
    <dgm:pt modelId="{25BEDE37-5065-427E-9517-FEEC9F1D7D22}" type="pres">
      <dgm:prSet presAssocID="{10E4F9FB-68B5-4121-A46E-2F6F1C37E800}" presName="childText" presStyleLbl="conFgAcc1" presStyleIdx="1" presStyleCnt="7">
        <dgm:presLayoutVars>
          <dgm:bulletEnabled val="1"/>
        </dgm:presLayoutVars>
      </dgm:prSet>
      <dgm:spPr/>
    </dgm:pt>
    <dgm:pt modelId="{07751D8B-B92B-4F83-9B38-1CB96B54318C}" type="pres">
      <dgm:prSet presAssocID="{0B8F3A84-7A48-48CD-8B06-3C60E89A7954}" presName="spaceBetweenRectangles" presStyleCnt="0"/>
      <dgm:spPr/>
    </dgm:pt>
    <dgm:pt modelId="{B6E6F079-431F-43B3-9695-218F2246E75C}" type="pres">
      <dgm:prSet presAssocID="{609B6278-4672-4256-B0D6-C62C4CE647F9}" presName="parentLin" presStyleCnt="0"/>
      <dgm:spPr/>
    </dgm:pt>
    <dgm:pt modelId="{065AC1E8-42D5-4708-98C9-1215E03C3F02}" type="pres">
      <dgm:prSet presAssocID="{609B6278-4672-4256-B0D6-C62C4CE647F9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77BE814E-8642-4A37-B7C3-DABEA3AA71BC}" type="pres">
      <dgm:prSet presAssocID="{609B6278-4672-4256-B0D6-C62C4CE647F9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601BB-DA79-432E-896D-7FD77F921D86}" type="pres">
      <dgm:prSet presAssocID="{609B6278-4672-4256-B0D6-C62C4CE647F9}" presName="negativeSpace" presStyleCnt="0"/>
      <dgm:spPr/>
    </dgm:pt>
    <dgm:pt modelId="{38FC8447-E673-491A-85D4-62A450DD0E1A}" type="pres">
      <dgm:prSet presAssocID="{609B6278-4672-4256-B0D6-C62C4CE647F9}" presName="childText" presStyleLbl="conFgAcc1" presStyleIdx="2" presStyleCnt="7">
        <dgm:presLayoutVars>
          <dgm:bulletEnabled val="1"/>
        </dgm:presLayoutVars>
      </dgm:prSet>
      <dgm:spPr/>
    </dgm:pt>
    <dgm:pt modelId="{BBCEC2B5-9668-46A5-AA51-E82A620667BB}" type="pres">
      <dgm:prSet presAssocID="{D1EB5D67-604B-4680-906A-96CB2BB8DF0E}" presName="spaceBetweenRectangles" presStyleCnt="0"/>
      <dgm:spPr/>
    </dgm:pt>
    <dgm:pt modelId="{C720FE27-4ECC-4F26-9A01-494EFE43B0FD}" type="pres">
      <dgm:prSet presAssocID="{8C6FB1D2-7EC5-4874-A776-078227005EF9}" presName="parentLin" presStyleCnt="0"/>
      <dgm:spPr/>
    </dgm:pt>
    <dgm:pt modelId="{CA01E473-8BF3-40A1-B1A5-8F82FA7F9ED6}" type="pres">
      <dgm:prSet presAssocID="{8C6FB1D2-7EC5-4874-A776-078227005EF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EF6B2BA-64DD-4FF3-B893-7C03AF60B483}" type="pres">
      <dgm:prSet presAssocID="{8C6FB1D2-7EC5-4874-A776-078227005EF9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ED2DF-92EA-47AF-B9DF-286D7770B051}" type="pres">
      <dgm:prSet presAssocID="{8C6FB1D2-7EC5-4874-A776-078227005EF9}" presName="negativeSpace" presStyleCnt="0"/>
      <dgm:spPr/>
    </dgm:pt>
    <dgm:pt modelId="{949776F8-1395-4C8E-BEB0-8290B4A410A6}" type="pres">
      <dgm:prSet presAssocID="{8C6FB1D2-7EC5-4874-A776-078227005EF9}" presName="childText" presStyleLbl="conFgAcc1" presStyleIdx="3" presStyleCnt="7">
        <dgm:presLayoutVars>
          <dgm:bulletEnabled val="1"/>
        </dgm:presLayoutVars>
      </dgm:prSet>
      <dgm:spPr/>
    </dgm:pt>
    <dgm:pt modelId="{66E4D950-D199-4C51-8D08-BB85A55A47A3}" type="pres">
      <dgm:prSet presAssocID="{77756755-DCD8-4239-ABC6-EA29B14627A1}" presName="spaceBetweenRectangles" presStyleCnt="0"/>
      <dgm:spPr/>
    </dgm:pt>
    <dgm:pt modelId="{9C7577F4-B209-47D7-9FB9-4890DD507693}" type="pres">
      <dgm:prSet presAssocID="{EDE03872-17D9-46B3-BD13-811191C870E9}" presName="parentLin" presStyleCnt="0"/>
      <dgm:spPr/>
    </dgm:pt>
    <dgm:pt modelId="{EB8C74EC-7A12-4C95-9166-F74DE97217FC}" type="pres">
      <dgm:prSet presAssocID="{EDE03872-17D9-46B3-BD13-811191C870E9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D5F4B7D1-86B4-4D0C-B145-B672F13A5E4C}" type="pres">
      <dgm:prSet presAssocID="{EDE03872-17D9-46B3-BD13-811191C870E9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F48B7-857F-49D6-9451-BA363844445F}" type="pres">
      <dgm:prSet presAssocID="{EDE03872-17D9-46B3-BD13-811191C870E9}" presName="negativeSpace" presStyleCnt="0"/>
      <dgm:spPr/>
    </dgm:pt>
    <dgm:pt modelId="{02DB319B-6DFC-4D51-A149-0D51064D1687}" type="pres">
      <dgm:prSet presAssocID="{EDE03872-17D9-46B3-BD13-811191C870E9}" presName="childText" presStyleLbl="conFgAcc1" presStyleIdx="4" presStyleCnt="7">
        <dgm:presLayoutVars>
          <dgm:bulletEnabled val="1"/>
        </dgm:presLayoutVars>
      </dgm:prSet>
      <dgm:spPr/>
    </dgm:pt>
    <dgm:pt modelId="{8CEF13C1-8B3E-4DF0-A071-BF18A2FB3ABE}" type="pres">
      <dgm:prSet presAssocID="{BC55418D-7ED1-482D-8096-9641AEF2262B}" presName="spaceBetweenRectangles" presStyleCnt="0"/>
      <dgm:spPr/>
    </dgm:pt>
    <dgm:pt modelId="{72DBA897-6D93-4EF3-8A47-3500F49A19E7}" type="pres">
      <dgm:prSet presAssocID="{F1BF49C5-A4D4-4D7E-90E0-2B49AF2C70B3}" presName="parentLin" presStyleCnt="0"/>
      <dgm:spPr/>
    </dgm:pt>
    <dgm:pt modelId="{1C8318BD-CC90-4BF2-A6B7-D4BE47F2021F}" type="pres">
      <dgm:prSet presAssocID="{F1BF49C5-A4D4-4D7E-90E0-2B49AF2C70B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9845441-01B4-4219-B0BA-513CE1736BCA}" type="pres">
      <dgm:prSet presAssocID="{F1BF49C5-A4D4-4D7E-90E0-2B49AF2C70B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95871-A5AD-4592-8635-613096A8A35E}" type="pres">
      <dgm:prSet presAssocID="{F1BF49C5-A4D4-4D7E-90E0-2B49AF2C70B3}" presName="negativeSpace" presStyleCnt="0"/>
      <dgm:spPr/>
    </dgm:pt>
    <dgm:pt modelId="{C6A4B6AB-ECCC-4A20-B310-A26B46D7B8F9}" type="pres">
      <dgm:prSet presAssocID="{F1BF49C5-A4D4-4D7E-90E0-2B49AF2C70B3}" presName="childText" presStyleLbl="conFgAcc1" presStyleIdx="5" presStyleCnt="7">
        <dgm:presLayoutVars>
          <dgm:bulletEnabled val="1"/>
        </dgm:presLayoutVars>
      </dgm:prSet>
      <dgm:spPr/>
    </dgm:pt>
    <dgm:pt modelId="{AE9F2EED-CC1C-4585-AAA2-7112D820EDD5}" type="pres">
      <dgm:prSet presAssocID="{AC3FE24D-6DC5-4E92-AD7E-A283FFE1C25D}" presName="spaceBetweenRectangles" presStyleCnt="0"/>
      <dgm:spPr/>
    </dgm:pt>
    <dgm:pt modelId="{93505FC6-2FAB-4E28-A150-0121EA59A0C6}" type="pres">
      <dgm:prSet presAssocID="{F13E1EEB-48ED-4024-93BA-E5A4766BFB9A}" presName="parentLin" presStyleCnt="0"/>
      <dgm:spPr/>
    </dgm:pt>
    <dgm:pt modelId="{86A332DD-17D2-4CB7-92B6-B78FF17C63E5}" type="pres">
      <dgm:prSet presAssocID="{F13E1EEB-48ED-4024-93BA-E5A4766BFB9A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C33F52B-F4FA-4A06-B492-293E989AF4F6}" type="pres">
      <dgm:prSet presAssocID="{F13E1EEB-48ED-4024-93BA-E5A4766BFB9A}" presName="parentText" presStyleLbl="node1" presStyleIdx="6" presStyleCnt="7" custScaleX="142857" custScaleY="113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1A85B-35B7-468F-B108-798EB3AB7EEA}" type="pres">
      <dgm:prSet presAssocID="{F13E1EEB-48ED-4024-93BA-E5A4766BFB9A}" presName="negativeSpace" presStyleCnt="0"/>
      <dgm:spPr/>
    </dgm:pt>
    <dgm:pt modelId="{EE1CCA76-DB43-4B3A-8C36-3CB9DA4753FA}" type="pres">
      <dgm:prSet presAssocID="{F13E1EEB-48ED-4024-93BA-E5A4766BFB9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E28E7AC-E950-4BE0-B91D-6ABE3B59C2F8}" type="presOf" srcId="{EDE03872-17D9-46B3-BD13-811191C870E9}" destId="{EB8C74EC-7A12-4C95-9166-F74DE97217FC}" srcOrd="0" destOrd="0" presId="urn:microsoft.com/office/officeart/2005/8/layout/list1"/>
    <dgm:cxn modelId="{7FCD80ED-9076-431D-A6DD-3FEFC643A342}" type="presOf" srcId="{F13E1EEB-48ED-4024-93BA-E5A4766BFB9A}" destId="{86A332DD-17D2-4CB7-92B6-B78FF17C63E5}" srcOrd="0" destOrd="0" presId="urn:microsoft.com/office/officeart/2005/8/layout/list1"/>
    <dgm:cxn modelId="{26C190AF-E880-4E46-8804-A50E59A1B48C}" type="presOf" srcId="{10E4F9FB-68B5-4121-A46E-2F6F1C37E800}" destId="{86C79B99-D8B5-4E7D-A6A0-D066B7EE3C34}" srcOrd="0" destOrd="0" presId="urn:microsoft.com/office/officeart/2005/8/layout/list1"/>
    <dgm:cxn modelId="{EEA8F5D0-791A-4016-BA0A-701D6C74F4E4}" srcId="{F0EE27C1-3B29-4637-99B3-E04CA07E53B5}" destId="{EDE03872-17D9-46B3-BD13-811191C870E9}" srcOrd="4" destOrd="0" parTransId="{A038AD79-0BB0-45AD-A37C-2F1768299C37}" sibTransId="{BC55418D-7ED1-482D-8096-9641AEF2262B}"/>
    <dgm:cxn modelId="{DD618F39-0EA5-42A9-B6FE-046E066591BB}" type="presOf" srcId="{1DEC4594-416B-4568-B9B9-6A5F07BE07E1}" destId="{E437918E-7C1E-48C8-BDE6-24366F5AC750}" srcOrd="0" destOrd="0" presId="urn:microsoft.com/office/officeart/2005/8/layout/list1"/>
    <dgm:cxn modelId="{1647DC8F-0B63-4AA8-98E9-37E1397442EA}" type="presOf" srcId="{609B6278-4672-4256-B0D6-C62C4CE647F9}" destId="{77BE814E-8642-4A37-B7C3-DABEA3AA71BC}" srcOrd="1" destOrd="0" presId="urn:microsoft.com/office/officeart/2005/8/layout/list1"/>
    <dgm:cxn modelId="{32C956EC-6692-4871-9730-23222442525C}" srcId="{F0EE27C1-3B29-4637-99B3-E04CA07E53B5}" destId="{1DEC4594-416B-4568-B9B9-6A5F07BE07E1}" srcOrd="0" destOrd="0" parTransId="{ED8427BC-9EA3-4CCB-A1D4-168E38FC2584}" sibTransId="{FF0BA591-BD25-4BF2-8CC6-B4C2C83364B3}"/>
    <dgm:cxn modelId="{E703B501-A0C8-4E1C-B812-32ABE0EEA4FB}" srcId="{F0EE27C1-3B29-4637-99B3-E04CA07E53B5}" destId="{F13E1EEB-48ED-4024-93BA-E5A4766BFB9A}" srcOrd="6" destOrd="0" parTransId="{A6A05E48-EDAC-452C-A762-2E6ED601336C}" sibTransId="{0D645066-786D-4BEA-82C3-482710589DB7}"/>
    <dgm:cxn modelId="{0BD53F98-38E6-4A85-9C19-81F3ADF12D50}" srcId="{F0EE27C1-3B29-4637-99B3-E04CA07E53B5}" destId="{609B6278-4672-4256-B0D6-C62C4CE647F9}" srcOrd="2" destOrd="0" parTransId="{D216C0E2-97F0-4FF4-9435-F049573B93C4}" sibTransId="{D1EB5D67-604B-4680-906A-96CB2BB8DF0E}"/>
    <dgm:cxn modelId="{63B6CDA5-CCD7-4753-BAF4-F6D6F7616B44}" type="presOf" srcId="{EDE03872-17D9-46B3-BD13-811191C870E9}" destId="{D5F4B7D1-86B4-4D0C-B145-B672F13A5E4C}" srcOrd="1" destOrd="0" presId="urn:microsoft.com/office/officeart/2005/8/layout/list1"/>
    <dgm:cxn modelId="{1697695E-FC60-4C0F-939F-0A5275A9F8F2}" type="presOf" srcId="{8C6FB1D2-7EC5-4874-A776-078227005EF9}" destId="{9EF6B2BA-64DD-4FF3-B893-7C03AF60B483}" srcOrd="1" destOrd="0" presId="urn:microsoft.com/office/officeart/2005/8/layout/list1"/>
    <dgm:cxn modelId="{2BA62CA2-805B-4AE7-B35E-183D0DFAE34B}" type="presOf" srcId="{10E4F9FB-68B5-4121-A46E-2F6F1C37E800}" destId="{5DD581C2-A86A-4690-B9FC-228636E6D1B9}" srcOrd="1" destOrd="0" presId="urn:microsoft.com/office/officeart/2005/8/layout/list1"/>
    <dgm:cxn modelId="{8BB4A060-2EDC-46CF-9D03-A538FF2358D9}" type="presOf" srcId="{1DEC4594-416B-4568-B9B9-6A5F07BE07E1}" destId="{F94E1664-CAEC-4877-83F1-D13C0198EEE8}" srcOrd="1" destOrd="0" presId="urn:microsoft.com/office/officeart/2005/8/layout/list1"/>
    <dgm:cxn modelId="{45298616-0180-4E76-82D5-BD3C28A3A57F}" type="presOf" srcId="{F0EE27C1-3B29-4637-99B3-E04CA07E53B5}" destId="{CF579B48-CFDB-48C5-B1BE-6A755D1A5BB2}" srcOrd="0" destOrd="0" presId="urn:microsoft.com/office/officeart/2005/8/layout/list1"/>
    <dgm:cxn modelId="{CDCC285B-46FC-4A8C-8374-704C46E38FE8}" type="presOf" srcId="{8C6FB1D2-7EC5-4874-A776-078227005EF9}" destId="{CA01E473-8BF3-40A1-B1A5-8F82FA7F9ED6}" srcOrd="0" destOrd="0" presId="urn:microsoft.com/office/officeart/2005/8/layout/list1"/>
    <dgm:cxn modelId="{F0949C6C-3F50-4430-B208-2DBBACC1A2DA}" type="presOf" srcId="{609B6278-4672-4256-B0D6-C62C4CE647F9}" destId="{065AC1E8-42D5-4708-98C9-1215E03C3F02}" srcOrd="0" destOrd="0" presId="urn:microsoft.com/office/officeart/2005/8/layout/list1"/>
    <dgm:cxn modelId="{247AD573-7389-43C8-9E76-654305DB220A}" type="presOf" srcId="{F13E1EEB-48ED-4024-93BA-E5A4766BFB9A}" destId="{0C33F52B-F4FA-4A06-B492-293E989AF4F6}" srcOrd="1" destOrd="0" presId="urn:microsoft.com/office/officeart/2005/8/layout/list1"/>
    <dgm:cxn modelId="{74D3BBB0-66B7-4799-B352-CAA0DC2C047D}" type="presOf" srcId="{F1BF49C5-A4D4-4D7E-90E0-2B49AF2C70B3}" destId="{49845441-01B4-4219-B0BA-513CE1736BCA}" srcOrd="1" destOrd="0" presId="urn:microsoft.com/office/officeart/2005/8/layout/list1"/>
    <dgm:cxn modelId="{60E56647-774C-450D-93EA-1294AC06C388}" srcId="{F0EE27C1-3B29-4637-99B3-E04CA07E53B5}" destId="{10E4F9FB-68B5-4121-A46E-2F6F1C37E800}" srcOrd="1" destOrd="0" parTransId="{9AE72E8D-988B-48C2-9C1B-A274D641FE8B}" sibTransId="{0B8F3A84-7A48-48CD-8B06-3C60E89A7954}"/>
    <dgm:cxn modelId="{6AE6C251-2BD7-496A-BCE4-7244ED87A6DA}" type="presOf" srcId="{F1BF49C5-A4D4-4D7E-90E0-2B49AF2C70B3}" destId="{1C8318BD-CC90-4BF2-A6B7-D4BE47F2021F}" srcOrd="0" destOrd="0" presId="urn:microsoft.com/office/officeart/2005/8/layout/list1"/>
    <dgm:cxn modelId="{A0E3C8E5-2488-4A28-8A68-EED844659D93}" srcId="{F0EE27C1-3B29-4637-99B3-E04CA07E53B5}" destId="{F1BF49C5-A4D4-4D7E-90E0-2B49AF2C70B3}" srcOrd="5" destOrd="0" parTransId="{956E1F72-973C-441E-9981-C19D34001AAD}" sibTransId="{AC3FE24D-6DC5-4E92-AD7E-A283FFE1C25D}"/>
    <dgm:cxn modelId="{945B9F09-ECEF-4383-BEBC-2D0F5E9340EA}" srcId="{F0EE27C1-3B29-4637-99B3-E04CA07E53B5}" destId="{8C6FB1D2-7EC5-4874-A776-078227005EF9}" srcOrd="3" destOrd="0" parTransId="{12E3008B-45C2-4A5F-8F23-23F4E4DD233D}" sibTransId="{77756755-DCD8-4239-ABC6-EA29B14627A1}"/>
    <dgm:cxn modelId="{115FA562-B615-4AC6-949B-BC7946D4C933}" type="presParOf" srcId="{CF579B48-CFDB-48C5-B1BE-6A755D1A5BB2}" destId="{A2ECDAD2-0A24-49F0-89EA-FC4CDF4EAE70}" srcOrd="0" destOrd="0" presId="urn:microsoft.com/office/officeart/2005/8/layout/list1"/>
    <dgm:cxn modelId="{D0FA4D1A-DABC-493F-A1CD-CD89216CD2AC}" type="presParOf" srcId="{A2ECDAD2-0A24-49F0-89EA-FC4CDF4EAE70}" destId="{E437918E-7C1E-48C8-BDE6-24366F5AC750}" srcOrd="0" destOrd="0" presId="urn:microsoft.com/office/officeart/2005/8/layout/list1"/>
    <dgm:cxn modelId="{6843FEBA-BCA6-4898-922F-A0BB70C1646B}" type="presParOf" srcId="{A2ECDAD2-0A24-49F0-89EA-FC4CDF4EAE70}" destId="{F94E1664-CAEC-4877-83F1-D13C0198EEE8}" srcOrd="1" destOrd="0" presId="urn:microsoft.com/office/officeart/2005/8/layout/list1"/>
    <dgm:cxn modelId="{DE68C786-AF46-4D6F-BB51-6430ED12E107}" type="presParOf" srcId="{CF579B48-CFDB-48C5-B1BE-6A755D1A5BB2}" destId="{BAF32359-2644-4AF4-BCDA-C061309BAE26}" srcOrd="1" destOrd="0" presId="urn:microsoft.com/office/officeart/2005/8/layout/list1"/>
    <dgm:cxn modelId="{6501339D-58C0-4E3B-86A5-CD1CCBE8AC51}" type="presParOf" srcId="{CF579B48-CFDB-48C5-B1BE-6A755D1A5BB2}" destId="{4F8852BE-1B29-479C-9567-62CB71CCD0C7}" srcOrd="2" destOrd="0" presId="urn:microsoft.com/office/officeart/2005/8/layout/list1"/>
    <dgm:cxn modelId="{A0278D2E-2341-40E7-8441-24E88B19304C}" type="presParOf" srcId="{CF579B48-CFDB-48C5-B1BE-6A755D1A5BB2}" destId="{119C0728-50D5-42AE-97B7-1A97E3B0B295}" srcOrd="3" destOrd="0" presId="urn:microsoft.com/office/officeart/2005/8/layout/list1"/>
    <dgm:cxn modelId="{3155CD7B-2C78-432E-90DB-5166829C3FD7}" type="presParOf" srcId="{CF579B48-CFDB-48C5-B1BE-6A755D1A5BB2}" destId="{796CA6A9-C7DC-43CD-BB1C-C564FAA66446}" srcOrd="4" destOrd="0" presId="urn:microsoft.com/office/officeart/2005/8/layout/list1"/>
    <dgm:cxn modelId="{BBD50AB8-F9DA-4CFA-B41A-374DB2436EB6}" type="presParOf" srcId="{796CA6A9-C7DC-43CD-BB1C-C564FAA66446}" destId="{86C79B99-D8B5-4E7D-A6A0-D066B7EE3C34}" srcOrd="0" destOrd="0" presId="urn:microsoft.com/office/officeart/2005/8/layout/list1"/>
    <dgm:cxn modelId="{52A09A88-E2FF-4F4E-821A-232191BDF869}" type="presParOf" srcId="{796CA6A9-C7DC-43CD-BB1C-C564FAA66446}" destId="{5DD581C2-A86A-4690-B9FC-228636E6D1B9}" srcOrd="1" destOrd="0" presId="urn:microsoft.com/office/officeart/2005/8/layout/list1"/>
    <dgm:cxn modelId="{AF9691DA-0198-4988-B2FE-C5B8DC03CF50}" type="presParOf" srcId="{CF579B48-CFDB-48C5-B1BE-6A755D1A5BB2}" destId="{3A773EC8-3C90-4C8A-B827-60294023776E}" srcOrd="5" destOrd="0" presId="urn:microsoft.com/office/officeart/2005/8/layout/list1"/>
    <dgm:cxn modelId="{04F2D9D4-059A-47A5-924E-4C1D670D6A7D}" type="presParOf" srcId="{CF579B48-CFDB-48C5-B1BE-6A755D1A5BB2}" destId="{25BEDE37-5065-427E-9517-FEEC9F1D7D22}" srcOrd="6" destOrd="0" presId="urn:microsoft.com/office/officeart/2005/8/layout/list1"/>
    <dgm:cxn modelId="{385C6A45-4ECE-41C5-8ADB-82CBBCF49953}" type="presParOf" srcId="{CF579B48-CFDB-48C5-B1BE-6A755D1A5BB2}" destId="{07751D8B-B92B-4F83-9B38-1CB96B54318C}" srcOrd="7" destOrd="0" presId="urn:microsoft.com/office/officeart/2005/8/layout/list1"/>
    <dgm:cxn modelId="{78D16C38-D63D-4FD6-AD62-E691C2DEC860}" type="presParOf" srcId="{CF579B48-CFDB-48C5-B1BE-6A755D1A5BB2}" destId="{B6E6F079-431F-43B3-9695-218F2246E75C}" srcOrd="8" destOrd="0" presId="urn:microsoft.com/office/officeart/2005/8/layout/list1"/>
    <dgm:cxn modelId="{72127854-F9A9-47B3-A10D-8EE88BBD156C}" type="presParOf" srcId="{B6E6F079-431F-43B3-9695-218F2246E75C}" destId="{065AC1E8-42D5-4708-98C9-1215E03C3F02}" srcOrd="0" destOrd="0" presId="urn:microsoft.com/office/officeart/2005/8/layout/list1"/>
    <dgm:cxn modelId="{279185A5-EB47-4794-9EAF-6ED0235D1170}" type="presParOf" srcId="{B6E6F079-431F-43B3-9695-218F2246E75C}" destId="{77BE814E-8642-4A37-B7C3-DABEA3AA71BC}" srcOrd="1" destOrd="0" presId="urn:microsoft.com/office/officeart/2005/8/layout/list1"/>
    <dgm:cxn modelId="{01DD30AC-9D0C-4E73-8FA4-62D502308C10}" type="presParOf" srcId="{CF579B48-CFDB-48C5-B1BE-6A755D1A5BB2}" destId="{A4C601BB-DA79-432E-896D-7FD77F921D86}" srcOrd="9" destOrd="0" presId="urn:microsoft.com/office/officeart/2005/8/layout/list1"/>
    <dgm:cxn modelId="{A4C94E20-63D7-4103-80CE-CA4B00EB3C48}" type="presParOf" srcId="{CF579B48-CFDB-48C5-B1BE-6A755D1A5BB2}" destId="{38FC8447-E673-491A-85D4-62A450DD0E1A}" srcOrd="10" destOrd="0" presId="urn:microsoft.com/office/officeart/2005/8/layout/list1"/>
    <dgm:cxn modelId="{77ED8F3A-838E-430E-B788-46F28BFD5351}" type="presParOf" srcId="{CF579B48-CFDB-48C5-B1BE-6A755D1A5BB2}" destId="{BBCEC2B5-9668-46A5-AA51-E82A620667BB}" srcOrd="11" destOrd="0" presId="urn:microsoft.com/office/officeart/2005/8/layout/list1"/>
    <dgm:cxn modelId="{71816DD3-4FEE-4603-A622-C05DC6A7EE99}" type="presParOf" srcId="{CF579B48-CFDB-48C5-B1BE-6A755D1A5BB2}" destId="{C720FE27-4ECC-4F26-9A01-494EFE43B0FD}" srcOrd="12" destOrd="0" presId="urn:microsoft.com/office/officeart/2005/8/layout/list1"/>
    <dgm:cxn modelId="{00C54462-BCF0-4445-A16C-B5793AEE3FC3}" type="presParOf" srcId="{C720FE27-4ECC-4F26-9A01-494EFE43B0FD}" destId="{CA01E473-8BF3-40A1-B1A5-8F82FA7F9ED6}" srcOrd="0" destOrd="0" presId="urn:microsoft.com/office/officeart/2005/8/layout/list1"/>
    <dgm:cxn modelId="{A8C32B29-17FA-477B-B051-2A066294E183}" type="presParOf" srcId="{C720FE27-4ECC-4F26-9A01-494EFE43B0FD}" destId="{9EF6B2BA-64DD-4FF3-B893-7C03AF60B483}" srcOrd="1" destOrd="0" presId="urn:microsoft.com/office/officeart/2005/8/layout/list1"/>
    <dgm:cxn modelId="{28727166-2A27-49DB-AE64-1579DEFD23F5}" type="presParOf" srcId="{CF579B48-CFDB-48C5-B1BE-6A755D1A5BB2}" destId="{63DED2DF-92EA-47AF-B9DF-286D7770B051}" srcOrd="13" destOrd="0" presId="urn:microsoft.com/office/officeart/2005/8/layout/list1"/>
    <dgm:cxn modelId="{E7E8FECC-C7C4-4BF8-B73E-490ACA6911EF}" type="presParOf" srcId="{CF579B48-CFDB-48C5-B1BE-6A755D1A5BB2}" destId="{949776F8-1395-4C8E-BEB0-8290B4A410A6}" srcOrd="14" destOrd="0" presId="urn:microsoft.com/office/officeart/2005/8/layout/list1"/>
    <dgm:cxn modelId="{F40D81F4-CCB4-4AEF-8BC0-0B57871E4561}" type="presParOf" srcId="{CF579B48-CFDB-48C5-B1BE-6A755D1A5BB2}" destId="{66E4D950-D199-4C51-8D08-BB85A55A47A3}" srcOrd="15" destOrd="0" presId="urn:microsoft.com/office/officeart/2005/8/layout/list1"/>
    <dgm:cxn modelId="{DE11548A-56FB-437B-B27B-77D076C3E2AF}" type="presParOf" srcId="{CF579B48-CFDB-48C5-B1BE-6A755D1A5BB2}" destId="{9C7577F4-B209-47D7-9FB9-4890DD507693}" srcOrd="16" destOrd="0" presId="urn:microsoft.com/office/officeart/2005/8/layout/list1"/>
    <dgm:cxn modelId="{BBC89F76-D9EA-4235-AC57-1DCF033EC076}" type="presParOf" srcId="{9C7577F4-B209-47D7-9FB9-4890DD507693}" destId="{EB8C74EC-7A12-4C95-9166-F74DE97217FC}" srcOrd="0" destOrd="0" presId="urn:microsoft.com/office/officeart/2005/8/layout/list1"/>
    <dgm:cxn modelId="{A0C7DD4E-1C5F-4548-8324-D2B38BB91401}" type="presParOf" srcId="{9C7577F4-B209-47D7-9FB9-4890DD507693}" destId="{D5F4B7D1-86B4-4D0C-B145-B672F13A5E4C}" srcOrd="1" destOrd="0" presId="urn:microsoft.com/office/officeart/2005/8/layout/list1"/>
    <dgm:cxn modelId="{FB74615F-74DB-45FC-AE3F-7CB65ED2B194}" type="presParOf" srcId="{CF579B48-CFDB-48C5-B1BE-6A755D1A5BB2}" destId="{021F48B7-857F-49D6-9451-BA363844445F}" srcOrd="17" destOrd="0" presId="urn:microsoft.com/office/officeart/2005/8/layout/list1"/>
    <dgm:cxn modelId="{311A2263-7F00-4A0D-81AD-74BCC74C0AA4}" type="presParOf" srcId="{CF579B48-CFDB-48C5-B1BE-6A755D1A5BB2}" destId="{02DB319B-6DFC-4D51-A149-0D51064D1687}" srcOrd="18" destOrd="0" presId="urn:microsoft.com/office/officeart/2005/8/layout/list1"/>
    <dgm:cxn modelId="{F007BC28-CCF5-4695-A9AA-8B54C18677E3}" type="presParOf" srcId="{CF579B48-CFDB-48C5-B1BE-6A755D1A5BB2}" destId="{8CEF13C1-8B3E-4DF0-A071-BF18A2FB3ABE}" srcOrd="19" destOrd="0" presId="urn:microsoft.com/office/officeart/2005/8/layout/list1"/>
    <dgm:cxn modelId="{08218B19-CAFA-4623-A7C5-0A7EEFD57E53}" type="presParOf" srcId="{CF579B48-CFDB-48C5-B1BE-6A755D1A5BB2}" destId="{72DBA897-6D93-4EF3-8A47-3500F49A19E7}" srcOrd="20" destOrd="0" presId="urn:microsoft.com/office/officeart/2005/8/layout/list1"/>
    <dgm:cxn modelId="{169B1367-FA9C-440C-B9A8-CBBEE26D472F}" type="presParOf" srcId="{72DBA897-6D93-4EF3-8A47-3500F49A19E7}" destId="{1C8318BD-CC90-4BF2-A6B7-D4BE47F2021F}" srcOrd="0" destOrd="0" presId="urn:microsoft.com/office/officeart/2005/8/layout/list1"/>
    <dgm:cxn modelId="{59446FC5-3168-415A-8CBB-C1CA41181749}" type="presParOf" srcId="{72DBA897-6D93-4EF3-8A47-3500F49A19E7}" destId="{49845441-01B4-4219-B0BA-513CE1736BCA}" srcOrd="1" destOrd="0" presId="urn:microsoft.com/office/officeart/2005/8/layout/list1"/>
    <dgm:cxn modelId="{8833C38D-79C9-4482-B0B2-E50DD31C6F97}" type="presParOf" srcId="{CF579B48-CFDB-48C5-B1BE-6A755D1A5BB2}" destId="{7DE95871-A5AD-4592-8635-613096A8A35E}" srcOrd="21" destOrd="0" presId="urn:microsoft.com/office/officeart/2005/8/layout/list1"/>
    <dgm:cxn modelId="{40398C56-E2C5-4C0D-9637-D1494C17AABD}" type="presParOf" srcId="{CF579B48-CFDB-48C5-B1BE-6A755D1A5BB2}" destId="{C6A4B6AB-ECCC-4A20-B310-A26B46D7B8F9}" srcOrd="22" destOrd="0" presId="urn:microsoft.com/office/officeart/2005/8/layout/list1"/>
    <dgm:cxn modelId="{7E22E833-70AF-4F63-8CA1-A4BD7963C437}" type="presParOf" srcId="{CF579B48-CFDB-48C5-B1BE-6A755D1A5BB2}" destId="{AE9F2EED-CC1C-4585-AAA2-7112D820EDD5}" srcOrd="23" destOrd="0" presId="urn:microsoft.com/office/officeart/2005/8/layout/list1"/>
    <dgm:cxn modelId="{6F5B6C50-4895-4E7E-B13C-971DCE496B9F}" type="presParOf" srcId="{CF579B48-CFDB-48C5-B1BE-6A755D1A5BB2}" destId="{93505FC6-2FAB-4E28-A150-0121EA59A0C6}" srcOrd="24" destOrd="0" presId="urn:microsoft.com/office/officeart/2005/8/layout/list1"/>
    <dgm:cxn modelId="{1FD6CE77-4632-4E95-A484-78B700CBC7D7}" type="presParOf" srcId="{93505FC6-2FAB-4E28-A150-0121EA59A0C6}" destId="{86A332DD-17D2-4CB7-92B6-B78FF17C63E5}" srcOrd="0" destOrd="0" presId="urn:microsoft.com/office/officeart/2005/8/layout/list1"/>
    <dgm:cxn modelId="{AAE8BC59-5AA6-4F1D-85C2-C3FD15BBF8A1}" type="presParOf" srcId="{93505FC6-2FAB-4E28-A150-0121EA59A0C6}" destId="{0C33F52B-F4FA-4A06-B492-293E989AF4F6}" srcOrd="1" destOrd="0" presId="urn:microsoft.com/office/officeart/2005/8/layout/list1"/>
    <dgm:cxn modelId="{1FF3A866-D9D1-4672-B402-5587EFAD7D0F}" type="presParOf" srcId="{CF579B48-CFDB-48C5-B1BE-6A755D1A5BB2}" destId="{D921A85B-35B7-468F-B108-798EB3AB7EEA}" srcOrd="25" destOrd="0" presId="urn:microsoft.com/office/officeart/2005/8/layout/list1"/>
    <dgm:cxn modelId="{254335DA-2AE5-4C6A-914B-B23CF52274A2}" type="presParOf" srcId="{CF579B48-CFDB-48C5-B1BE-6A755D1A5BB2}" destId="{EE1CCA76-DB43-4B3A-8C36-3CB9DA4753FA}" srcOrd="26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FE434F-D615-41CB-BB8F-F5381E145A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D9CF9-6FE9-485B-ABF9-2B69BFC36C9C}">
      <dgm:prSet phldrT="[Текст]" custT="1"/>
      <dgm:spPr/>
      <dgm:t>
        <a:bodyPr/>
        <a:lstStyle/>
        <a:p>
          <a:r>
            <a:rPr lang="ru-RU" sz="2400" dirty="0" smtClean="0"/>
            <a:t>Посещение внеурочных занятий</a:t>
          </a:r>
          <a:endParaRPr lang="ru-RU" sz="2400" dirty="0"/>
        </a:p>
      </dgm:t>
    </dgm:pt>
    <dgm:pt modelId="{4376AB15-113E-4CD9-83D5-2A4D9E634D79}" type="parTrans" cxnId="{F44AD192-4816-4334-A447-F404003EEF13}">
      <dgm:prSet/>
      <dgm:spPr/>
      <dgm:t>
        <a:bodyPr/>
        <a:lstStyle/>
        <a:p>
          <a:endParaRPr lang="ru-RU"/>
        </a:p>
      </dgm:t>
    </dgm:pt>
    <dgm:pt modelId="{31FA65D6-2814-4346-BBD5-BCC8A6AF99CC}" type="sibTrans" cxnId="{F44AD192-4816-4334-A447-F404003EEF13}">
      <dgm:prSet/>
      <dgm:spPr/>
      <dgm:t>
        <a:bodyPr/>
        <a:lstStyle/>
        <a:p>
          <a:endParaRPr lang="ru-RU"/>
        </a:p>
      </dgm:t>
    </dgm:pt>
    <dgm:pt modelId="{54A17F84-2A57-4DEC-BDAD-8F9FA547A0AD}">
      <dgm:prSet phldrT="[Текст]" custT="1"/>
      <dgm:spPr/>
      <dgm:t>
        <a:bodyPr/>
        <a:lstStyle/>
        <a:p>
          <a:r>
            <a:rPr lang="ru-RU" sz="2400" dirty="0" smtClean="0"/>
            <a:t>Ученическое самоуправление</a:t>
          </a:r>
          <a:endParaRPr lang="ru-RU" sz="2400" dirty="0"/>
        </a:p>
      </dgm:t>
    </dgm:pt>
    <dgm:pt modelId="{C81803E4-F521-4B98-A8BE-E199EA5D5B0F}" type="parTrans" cxnId="{BA4A5880-9D6A-4A1C-BDBB-7A6E339D8809}">
      <dgm:prSet/>
      <dgm:spPr/>
      <dgm:t>
        <a:bodyPr/>
        <a:lstStyle/>
        <a:p>
          <a:endParaRPr lang="ru-RU"/>
        </a:p>
      </dgm:t>
    </dgm:pt>
    <dgm:pt modelId="{6AE95E1A-50EF-49FA-A6C2-46408C03B3BA}" type="sibTrans" cxnId="{BA4A5880-9D6A-4A1C-BDBB-7A6E339D8809}">
      <dgm:prSet/>
      <dgm:spPr/>
      <dgm:t>
        <a:bodyPr/>
        <a:lstStyle/>
        <a:p>
          <a:endParaRPr lang="ru-RU"/>
        </a:p>
      </dgm:t>
    </dgm:pt>
    <dgm:pt modelId="{899550FA-0DB7-45A3-A3DC-C668CF3B5D9B}">
      <dgm:prSet phldrT="[Текст]" custT="1"/>
      <dgm:spPr/>
      <dgm:t>
        <a:bodyPr/>
        <a:lstStyle/>
        <a:p>
          <a:r>
            <a:rPr lang="ru-RU" sz="2400" dirty="0" smtClean="0"/>
            <a:t>Походы, экскурсии</a:t>
          </a:r>
          <a:endParaRPr lang="ru-RU" sz="2400" dirty="0"/>
        </a:p>
      </dgm:t>
    </dgm:pt>
    <dgm:pt modelId="{B1DD1B2E-0F5B-43FB-B756-579FF4299AB9}" type="parTrans" cxnId="{2A6EBDF9-FD82-4CCF-A106-0A9F0C66440D}">
      <dgm:prSet/>
      <dgm:spPr/>
      <dgm:t>
        <a:bodyPr/>
        <a:lstStyle/>
        <a:p>
          <a:endParaRPr lang="ru-RU"/>
        </a:p>
      </dgm:t>
    </dgm:pt>
    <dgm:pt modelId="{092790BE-1285-4C95-9264-549BFE476DEC}" type="sibTrans" cxnId="{2A6EBDF9-FD82-4CCF-A106-0A9F0C66440D}">
      <dgm:prSet/>
      <dgm:spPr/>
      <dgm:t>
        <a:bodyPr/>
        <a:lstStyle/>
        <a:p>
          <a:endParaRPr lang="ru-RU"/>
        </a:p>
      </dgm:t>
    </dgm:pt>
    <dgm:pt modelId="{60806E4A-118A-4298-A6F5-2AD00F586812}">
      <dgm:prSet phldrT="[Текст]" custT="1"/>
      <dgm:spPr/>
      <dgm:t>
        <a:bodyPr/>
        <a:lstStyle/>
        <a:p>
          <a:r>
            <a:rPr lang="ru-RU" sz="2400" dirty="0" smtClean="0"/>
            <a:t>Проект «эстафета добрых дел»</a:t>
          </a:r>
          <a:endParaRPr lang="ru-RU" sz="2400" dirty="0"/>
        </a:p>
      </dgm:t>
    </dgm:pt>
    <dgm:pt modelId="{F729FA47-7BF5-413E-82FF-2BD9B0C22BD2}" type="parTrans" cxnId="{1E5F36BE-DD2A-41C2-8D59-8A8AFFD248BA}">
      <dgm:prSet/>
      <dgm:spPr/>
      <dgm:t>
        <a:bodyPr/>
        <a:lstStyle/>
        <a:p>
          <a:endParaRPr lang="ru-RU"/>
        </a:p>
      </dgm:t>
    </dgm:pt>
    <dgm:pt modelId="{281DBD64-BD0E-4A2B-86DD-53AF1227A2A7}" type="sibTrans" cxnId="{1E5F36BE-DD2A-41C2-8D59-8A8AFFD248BA}">
      <dgm:prSet/>
      <dgm:spPr/>
      <dgm:t>
        <a:bodyPr/>
        <a:lstStyle/>
        <a:p>
          <a:endParaRPr lang="ru-RU"/>
        </a:p>
      </dgm:t>
    </dgm:pt>
    <dgm:pt modelId="{DB436995-ADBC-4FFB-B8D2-9BD115DB2EE8}">
      <dgm:prSet phldrT="[Текст]" custT="1"/>
      <dgm:spPr/>
      <dgm:t>
        <a:bodyPr/>
        <a:lstStyle/>
        <a:p>
          <a:r>
            <a:rPr lang="ru-RU" sz="2400" dirty="0" smtClean="0"/>
            <a:t>Общение сверстниками по Интернету</a:t>
          </a:r>
          <a:endParaRPr lang="ru-RU" sz="2400" dirty="0"/>
        </a:p>
      </dgm:t>
    </dgm:pt>
    <dgm:pt modelId="{848B46F1-2BB9-4FCC-913E-FE504C1C3350}" type="parTrans" cxnId="{7E5E7ED7-3D56-4BCE-BDAA-18DB528840C9}">
      <dgm:prSet/>
      <dgm:spPr/>
      <dgm:t>
        <a:bodyPr/>
        <a:lstStyle/>
        <a:p>
          <a:endParaRPr lang="ru-RU"/>
        </a:p>
      </dgm:t>
    </dgm:pt>
    <dgm:pt modelId="{A47EF6A3-44EA-4B4C-8C95-39CD164753C7}" type="sibTrans" cxnId="{7E5E7ED7-3D56-4BCE-BDAA-18DB528840C9}">
      <dgm:prSet/>
      <dgm:spPr/>
      <dgm:t>
        <a:bodyPr/>
        <a:lstStyle/>
        <a:p>
          <a:endParaRPr lang="ru-RU"/>
        </a:p>
      </dgm:t>
    </dgm:pt>
    <dgm:pt modelId="{939E07B3-0FA6-47B9-A148-86A6B2FE21CD}">
      <dgm:prSet phldrT="[Текст]" custT="1"/>
      <dgm:spPr/>
      <dgm:t>
        <a:bodyPr/>
        <a:lstStyle/>
        <a:p>
          <a:r>
            <a:rPr lang="ru-RU" sz="2400" dirty="0" smtClean="0"/>
            <a:t>Клубы по интересам</a:t>
          </a:r>
          <a:endParaRPr lang="ru-RU" sz="2400" dirty="0"/>
        </a:p>
      </dgm:t>
    </dgm:pt>
    <dgm:pt modelId="{41FD1229-1CE6-47E0-A7E0-EC350AEA8F8B}" type="parTrans" cxnId="{A3B0549A-758C-4744-8C18-A94C2D9DFE16}">
      <dgm:prSet/>
      <dgm:spPr/>
    </dgm:pt>
    <dgm:pt modelId="{748697AF-94AE-48DF-958B-CD772ED2E559}" type="sibTrans" cxnId="{A3B0549A-758C-4744-8C18-A94C2D9DFE16}">
      <dgm:prSet/>
      <dgm:spPr/>
    </dgm:pt>
    <dgm:pt modelId="{484EABA7-F8A8-4B4D-A3D8-975603272D6F}" type="pres">
      <dgm:prSet presAssocID="{C4FE434F-D615-41CB-BB8F-F5381E145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5102B-24C1-4291-B106-67C0BECE0EEA}" type="pres">
      <dgm:prSet presAssocID="{E09D9CF9-6FE9-485B-ABF9-2B69BFC36C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58DE7-FFC2-49EA-8E8A-D9F34DDFEB46}" type="pres">
      <dgm:prSet presAssocID="{31FA65D6-2814-4346-BBD5-BCC8A6AF99CC}" presName="sibTrans" presStyleCnt="0"/>
      <dgm:spPr/>
    </dgm:pt>
    <dgm:pt modelId="{42F4B561-AD3C-4734-A71E-B65326806A10}" type="pres">
      <dgm:prSet presAssocID="{54A17F84-2A57-4DEC-BDAD-8F9FA547A0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AE9B8-8CDA-4132-8DDB-F0E22B401004}" type="pres">
      <dgm:prSet presAssocID="{6AE95E1A-50EF-49FA-A6C2-46408C03B3BA}" presName="sibTrans" presStyleCnt="0"/>
      <dgm:spPr/>
    </dgm:pt>
    <dgm:pt modelId="{BE504531-C187-4607-A567-0078651A6568}" type="pres">
      <dgm:prSet presAssocID="{899550FA-0DB7-45A3-A3DC-C668CF3B5D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EE152-5BE5-4E36-A0D4-7B1A6BE175E2}" type="pres">
      <dgm:prSet presAssocID="{092790BE-1285-4C95-9264-549BFE476DEC}" presName="sibTrans" presStyleCnt="0"/>
      <dgm:spPr/>
    </dgm:pt>
    <dgm:pt modelId="{823ABBA8-6F4C-44D7-A54D-5DE65C9A3740}" type="pres">
      <dgm:prSet presAssocID="{60806E4A-118A-4298-A6F5-2AD00F5868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EF554-3826-40C3-BA98-7C7008659B92}" type="pres">
      <dgm:prSet presAssocID="{281DBD64-BD0E-4A2B-86DD-53AF1227A2A7}" presName="sibTrans" presStyleCnt="0"/>
      <dgm:spPr/>
    </dgm:pt>
    <dgm:pt modelId="{58B693C0-4BBD-4CE6-997F-E6C9757D98D4}" type="pres">
      <dgm:prSet presAssocID="{DB436995-ADBC-4FFB-B8D2-9BD115DB2EE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58D58-9E3D-4E5A-A943-36A3898F4463}" type="pres">
      <dgm:prSet presAssocID="{A47EF6A3-44EA-4B4C-8C95-39CD164753C7}" presName="sibTrans" presStyleCnt="0"/>
      <dgm:spPr/>
    </dgm:pt>
    <dgm:pt modelId="{CDACFC09-9B06-4AC5-A787-F733DE7E8AC2}" type="pres">
      <dgm:prSet presAssocID="{939E07B3-0FA6-47B9-A148-86A6B2FE21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AD192-4816-4334-A447-F404003EEF13}" srcId="{C4FE434F-D615-41CB-BB8F-F5381E145A2C}" destId="{E09D9CF9-6FE9-485B-ABF9-2B69BFC36C9C}" srcOrd="0" destOrd="0" parTransId="{4376AB15-113E-4CD9-83D5-2A4D9E634D79}" sibTransId="{31FA65D6-2814-4346-BBD5-BCC8A6AF99CC}"/>
    <dgm:cxn modelId="{33B44319-75B6-4E9A-8957-C2D241ECA67E}" type="presOf" srcId="{60806E4A-118A-4298-A6F5-2AD00F586812}" destId="{823ABBA8-6F4C-44D7-A54D-5DE65C9A3740}" srcOrd="0" destOrd="0" presId="urn:microsoft.com/office/officeart/2005/8/layout/default"/>
    <dgm:cxn modelId="{734C0CB7-B6FE-4764-915C-6F067EB52F62}" type="presOf" srcId="{54A17F84-2A57-4DEC-BDAD-8F9FA547A0AD}" destId="{42F4B561-AD3C-4734-A71E-B65326806A10}" srcOrd="0" destOrd="0" presId="urn:microsoft.com/office/officeart/2005/8/layout/default"/>
    <dgm:cxn modelId="{AF6B89BA-38BC-43AE-AEAD-6FD04B4941A0}" type="presOf" srcId="{C4FE434F-D615-41CB-BB8F-F5381E145A2C}" destId="{484EABA7-F8A8-4B4D-A3D8-975603272D6F}" srcOrd="0" destOrd="0" presId="urn:microsoft.com/office/officeart/2005/8/layout/default"/>
    <dgm:cxn modelId="{BA4A5880-9D6A-4A1C-BDBB-7A6E339D8809}" srcId="{C4FE434F-D615-41CB-BB8F-F5381E145A2C}" destId="{54A17F84-2A57-4DEC-BDAD-8F9FA547A0AD}" srcOrd="1" destOrd="0" parTransId="{C81803E4-F521-4B98-A8BE-E199EA5D5B0F}" sibTransId="{6AE95E1A-50EF-49FA-A6C2-46408C03B3BA}"/>
    <dgm:cxn modelId="{72F2B210-4765-49C5-B1A1-1C23703BF508}" type="presOf" srcId="{899550FA-0DB7-45A3-A3DC-C668CF3B5D9B}" destId="{BE504531-C187-4607-A567-0078651A6568}" srcOrd="0" destOrd="0" presId="urn:microsoft.com/office/officeart/2005/8/layout/default"/>
    <dgm:cxn modelId="{7E5E7ED7-3D56-4BCE-BDAA-18DB528840C9}" srcId="{C4FE434F-D615-41CB-BB8F-F5381E145A2C}" destId="{DB436995-ADBC-4FFB-B8D2-9BD115DB2EE8}" srcOrd="4" destOrd="0" parTransId="{848B46F1-2BB9-4FCC-913E-FE504C1C3350}" sibTransId="{A47EF6A3-44EA-4B4C-8C95-39CD164753C7}"/>
    <dgm:cxn modelId="{1E5F36BE-DD2A-41C2-8D59-8A8AFFD248BA}" srcId="{C4FE434F-D615-41CB-BB8F-F5381E145A2C}" destId="{60806E4A-118A-4298-A6F5-2AD00F586812}" srcOrd="3" destOrd="0" parTransId="{F729FA47-7BF5-413E-82FF-2BD9B0C22BD2}" sibTransId="{281DBD64-BD0E-4A2B-86DD-53AF1227A2A7}"/>
    <dgm:cxn modelId="{26AF3036-FBAE-4A33-ADB7-05391EF037F3}" type="presOf" srcId="{E09D9CF9-6FE9-485B-ABF9-2B69BFC36C9C}" destId="{F045102B-24C1-4291-B106-67C0BECE0EEA}" srcOrd="0" destOrd="0" presId="urn:microsoft.com/office/officeart/2005/8/layout/default"/>
    <dgm:cxn modelId="{B3549495-7737-4EF8-AC6F-8E5BA59D3DCA}" type="presOf" srcId="{DB436995-ADBC-4FFB-B8D2-9BD115DB2EE8}" destId="{58B693C0-4BBD-4CE6-997F-E6C9757D98D4}" srcOrd="0" destOrd="0" presId="urn:microsoft.com/office/officeart/2005/8/layout/default"/>
    <dgm:cxn modelId="{2A6EBDF9-FD82-4CCF-A106-0A9F0C66440D}" srcId="{C4FE434F-D615-41CB-BB8F-F5381E145A2C}" destId="{899550FA-0DB7-45A3-A3DC-C668CF3B5D9B}" srcOrd="2" destOrd="0" parTransId="{B1DD1B2E-0F5B-43FB-B756-579FF4299AB9}" sibTransId="{092790BE-1285-4C95-9264-549BFE476DEC}"/>
    <dgm:cxn modelId="{A3B0549A-758C-4744-8C18-A94C2D9DFE16}" srcId="{C4FE434F-D615-41CB-BB8F-F5381E145A2C}" destId="{939E07B3-0FA6-47B9-A148-86A6B2FE21CD}" srcOrd="5" destOrd="0" parTransId="{41FD1229-1CE6-47E0-A7E0-EC350AEA8F8B}" sibTransId="{748697AF-94AE-48DF-958B-CD772ED2E559}"/>
    <dgm:cxn modelId="{8E4CA94F-D716-4DE2-95C9-7A1623823945}" type="presOf" srcId="{939E07B3-0FA6-47B9-A148-86A6B2FE21CD}" destId="{CDACFC09-9B06-4AC5-A787-F733DE7E8AC2}" srcOrd="0" destOrd="0" presId="urn:microsoft.com/office/officeart/2005/8/layout/default"/>
    <dgm:cxn modelId="{1751E472-6BCD-4A96-B8BB-B2173786FF73}" type="presParOf" srcId="{484EABA7-F8A8-4B4D-A3D8-975603272D6F}" destId="{F045102B-24C1-4291-B106-67C0BECE0EEA}" srcOrd="0" destOrd="0" presId="urn:microsoft.com/office/officeart/2005/8/layout/default"/>
    <dgm:cxn modelId="{E79A72EB-E499-4876-BDB0-64A746EA9E87}" type="presParOf" srcId="{484EABA7-F8A8-4B4D-A3D8-975603272D6F}" destId="{4FD58DE7-FFC2-49EA-8E8A-D9F34DDFEB46}" srcOrd="1" destOrd="0" presId="urn:microsoft.com/office/officeart/2005/8/layout/default"/>
    <dgm:cxn modelId="{0323B2BB-3FB8-4316-A4B9-A455D0642AF8}" type="presParOf" srcId="{484EABA7-F8A8-4B4D-A3D8-975603272D6F}" destId="{42F4B561-AD3C-4734-A71E-B65326806A10}" srcOrd="2" destOrd="0" presId="urn:microsoft.com/office/officeart/2005/8/layout/default"/>
    <dgm:cxn modelId="{0086FD7F-7DE6-457E-A526-75E3590885EA}" type="presParOf" srcId="{484EABA7-F8A8-4B4D-A3D8-975603272D6F}" destId="{AB4AE9B8-8CDA-4132-8DDB-F0E22B401004}" srcOrd="3" destOrd="0" presId="urn:microsoft.com/office/officeart/2005/8/layout/default"/>
    <dgm:cxn modelId="{D161786A-8700-465A-85F2-0D03E433B526}" type="presParOf" srcId="{484EABA7-F8A8-4B4D-A3D8-975603272D6F}" destId="{BE504531-C187-4607-A567-0078651A6568}" srcOrd="4" destOrd="0" presId="urn:microsoft.com/office/officeart/2005/8/layout/default"/>
    <dgm:cxn modelId="{FF0C5890-A21F-45A1-BFBE-9B6388F8EB15}" type="presParOf" srcId="{484EABA7-F8A8-4B4D-A3D8-975603272D6F}" destId="{8E8EE152-5BE5-4E36-A0D4-7B1A6BE175E2}" srcOrd="5" destOrd="0" presId="urn:microsoft.com/office/officeart/2005/8/layout/default"/>
    <dgm:cxn modelId="{193FA05B-73DE-4BC1-BA39-5DDB9E9A8CE8}" type="presParOf" srcId="{484EABA7-F8A8-4B4D-A3D8-975603272D6F}" destId="{823ABBA8-6F4C-44D7-A54D-5DE65C9A3740}" srcOrd="6" destOrd="0" presId="urn:microsoft.com/office/officeart/2005/8/layout/default"/>
    <dgm:cxn modelId="{7E6CF0AE-0F02-4D2D-9CB6-030615C04730}" type="presParOf" srcId="{484EABA7-F8A8-4B4D-A3D8-975603272D6F}" destId="{976EF554-3826-40C3-BA98-7C7008659B92}" srcOrd="7" destOrd="0" presId="urn:microsoft.com/office/officeart/2005/8/layout/default"/>
    <dgm:cxn modelId="{A988321E-2DD5-4E41-B1E3-04F09BC880A7}" type="presParOf" srcId="{484EABA7-F8A8-4B4D-A3D8-975603272D6F}" destId="{58B693C0-4BBD-4CE6-997F-E6C9757D98D4}" srcOrd="8" destOrd="0" presId="urn:microsoft.com/office/officeart/2005/8/layout/default"/>
    <dgm:cxn modelId="{72D5A756-0036-4912-A69B-A5F9A7D47409}" type="presParOf" srcId="{484EABA7-F8A8-4B4D-A3D8-975603272D6F}" destId="{8FC58D58-9E3D-4E5A-A943-36A3898F4463}" srcOrd="9" destOrd="0" presId="urn:microsoft.com/office/officeart/2005/8/layout/default"/>
    <dgm:cxn modelId="{FC6F02E9-0976-49F1-BF8E-516AC1391BEE}" type="presParOf" srcId="{484EABA7-F8A8-4B4D-A3D8-975603272D6F}" destId="{CDACFC09-9B06-4AC5-A787-F733DE7E8AC2}" srcOrd="1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EE27C1-3B29-4637-99B3-E04CA07E53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C4594-416B-4568-B9B9-6A5F07BE07E1}">
      <dgm:prSet phldrT="[Текст]" custT="1"/>
      <dgm:spPr/>
      <dgm:t>
        <a:bodyPr/>
        <a:lstStyle/>
        <a:p>
          <a:r>
            <a:rPr lang="ru-RU" sz="1600" dirty="0" smtClean="0"/>
            <a:t>Определение приемов воспитания и развития учащихся</a:t>
          </a:r>
          <a:endParaRPr lang="ru-RU" sz="1600" dirty="0"/>
        </a:p>
      </dgm:t>
    </dgm:pt>
    <dgm:pt modelId="{ED8427BC-9EA3-4CCB-A1D4-168E38FC2584}" type="parTrans" cxnId="{32C956EC-6692-4871-9730-23222442525C}">
      <dgm:prSet/>
      <dgm:spPr/>
      <dgm:t>
        <a:bodyPr/>
        <a:lstStyle/>
        <a:p>
          <a:endParaRPr lang="ru-RU"/>
        </a:p>
      </dgm:t>
    </dgm:pt>
    <dgm:pt modelId="{FF0BA591-BD25-4BF2-8CC6-B4C2C83364B3}" type="sibTrans" cxnId="{32C956EC-6692-4871-9730-23222442525C}">
      <dgm:prSet/>
      <dgm:spPr/>
      <dgm:t>
        <a:bodyPr/>
        <a:lstStyle/>
        <a:p>
          <a:endParaRPr lang="ru-RU"/>
        </a:p>
      </dgm:t>
    </dgm:pt>
    <dgm:pt modelId="{609B6278-4672-4256-B0D6-C62C4CE647F9}">
      <dgm:prSet phldrT="[Текст]" custT="1"/>
      <dgm:spPr/>
      <dgm:t>
        <a:bodyPr/>
        <a:lstStyle/>
        <a:p>
          <a:r>
            <a:rPr lang="ru-RU" sz="1600" dirty="0" smtClean="0"/>
            <a:t>Проведение </a:t>
          </a:r>
          <a:r>
            <a:rPr lang="ru-RU" sz="1600" dirty="0" err="1" smtClean="0"/>
            <a:t>педвсеобуча</a:t>
          </a:r>
          <a:r>
            <a:rPr lang="ru-RU" sz="1600" dirty="0" smtClean="0"/>
            <a:t>, семинара  совместно с родителями</a:t>
          </a:r>
          <a:endParaRPr lang="ru-RU" sz="1600" dirty="0"/>
        </a:p>
      </dgm:t>
    </dgm:pt>
    <dgm:pt modelId="{D216C0E2-97F0-4FF4-9435-F049573B93C4}" type="parTrans" cxnId="{0BD53F98-38E6-4A85-9C19-81F3ADF12D50}">
      <dgm:prSet/>
      <dgm:spPr/>
      <dgm:t>
        <a:bodyPr/>
        <a:lstStyle/>
        <a:p>
          <a:endParaRPr lang="ru-RU"/>
        </a:p>
      </dgm:t>
    </dgm:pt>
    <dgm:pt modelId="{D1EB5D67-604B-4680-906A-96CB2BB8DF0E}" type="sibTrans" cxnId="{0BD53F98-38E6-4A85-9C19-81F3ADF12D50}">
      <dgm:prSet/>
      <dgm:spPr/>
      <dgm:t>
        <a:bodyPr/>
        <a:lstStyle/>
        <a:p>
          <a:endParaRPr lang="ru-RU"/>
        </a:p>
      </dgm:t>
    </dgm:pt>
    <dgm:pt modelId="{8C6FB1D2-7EC5-4874-A776-078227005EF9}">
      <dgm:prSet phldrT="[Текст]" custT="1"/>
      <dgm:spPr/>
      <dgm:t>
        <a:bodyPr/>
        <a:lstStyle/>
        <a:p>
          <a:r>
            <a:rPr lang="ru-RU" sz="1600" dirty="0" smtClean="0"/>
            <a:t>Проектирование становление личности ребенка</a:t>
          </a:r>
          <a:endParaRPr lang="ru-RU" sz="1600" dirty="0"/>
        </a:p>
      </dgm:t>
    </dgm:pt>
    <dgm:pt modelId="{12E3008B-45C2-4A5F-8F23-23F4E4DD233D}" type="parTrans" cxnId="{945B9F09-ECEF-4383-BEBC-2D0F5E9340EA}">
      <dgm:prSet/>
      <dgm:spPr/>
      <dgm:t>
        <a:bodyPr/>
        <a:lstStyle/>
        <a:p>
          <a:endParaRPr lang="ru-RU"/>
        </a:p>
      </dgm:t>
    </dgm:pt>
    <dgm:pt modelId="{77756755-DCD8-4239-ABC6-EA29B14627A1}" type="sibTrans" cxnId="{945B9F09-ECEF-4383-BEBC-2D0F5E9340EA}">
      <dgm:prSet/>
      <dgm:spPr/>
      <dgm:t>
        <a:bodyPr/>
        <a:lstStyle/>
        <a:p>
          <a:endParaRPr lang="ru-RU"/>
        </a:p>
      </dgm:t>
    </dgm:pt>
    <dgm:pt modelId="{10E4F9FB-68B5-4121-A46E-2F6F1C37E800}">
      <dgm:prSet phldrT="[Текст]" custT="1"/>
      <dgm:spPr/>
      <dgm:t>
        <a:bodyPr/>
        <a:lstStyle/>
        <a:p>
          <a:r>
            <a:rPr lang="ru-RU" sz="1600" dirty="0" smtClean="0"/>
            <a:t>Разработка и применение методов работы</a:t>
          </a:r>
          <a:endParaRPr lang="ru-RU" sz="1600" dirty="0"/>
        </a:p>
      </dgm:t>
    </dgm:pt>
    <dgm:pt modelId="{9AE72E8D-988B-48C2-9C1B-A274D641FE8B}" type="parTrans" cxnId="{60E56647-774C-450D-93EA-1294AC06C388}">
      <dgm:prSet/>
      <dgm:spPr/>
      <dgm:t>
        <a:bodyPr/>
        <a:lstStyle/>
        <a:p>
          <a:endParaRPr lang="ru-RU"/>
        </a:p>
      </dgm:t>
    </dgm:pt>
    <dgm:pt modelId="{0B8F3A84-7A48-48CD-8B06-3C60E89A7954}" type="sibTrans" cxnId="{60E56647-774C-450D-93EA-1294AC06C388}">
      <dgm:prSet/>
      <dgm:spPr/>
      <dgm:t>
        <a:bodyPr/>
        <a:lstStyle/>
        <a:p>
          <a:endParaRPr lang="ru-RU"/>
        </a:p>
      </dgm:t>
    </dgm:pt>
    <dgm:pt modelId="{EDE03872-17D9-46B3-BD13-811191C870E9}">
      <dgm:prSet phldrT="[Текст]" custT="1"/>
      <dgm:spPr/>
      <dgm:t>
        <a:bodyPr/>
        <a:lstStyle/>
        <a:p>
          <a:r>
            <a:rPr lang="ru-RU" sz="1400" dirty="0" smtClean="0"/>
            <a:t>Привлечение родителей к активной деятельности совместно с детьми</a:t>
          </a:r>
          <a:endParaRPr lang="ru-RU" sz="1400" dirty="0"/>
        </a:p>
      </dgm:t>
    </dgm:pt>
    <dgm:pt modelId="{A038AD79-0BB0-45AD-A37C-2F1768299C37}" type="parTrans" cxnId="{EEA8F5D0-791A-4016-BA0A-701D6C74F4E4}">
      <dgm:prSet/>
      <dgm:spPr/>
      <dgm:t>
        <a:bodyPr/>
        <a:lstStyle/>
        <a:p>
          <a:endParaRPr lang="ru-RU"/>
        </a:p>
      </dgm:t>
    </dgm:pt>
    <dgm:pt modelId="{BC55418D-7ED1-482D-8096-9641AEF2262B}" type="sibTrans" cxnId="{EEA8F5D0-791A-4016-BA0A-701D6C74F4E4}">
      <dgm:prSet/>
      <dgm:spPr/>
      <dgm:t>
        <a:bodyPr/>
        <a:lstStyle/>
        <a:p>
          <a:endParaRPr lang="ru-RU"/>
        </a:p>
      </dgm:t>
    </dgm:pt>
    <dgm:pt modelId="{F1BF49C5-A4D4-4D7E-90E0-2B49AF2C70B3}">
      <dgm:prSet phldrT="[Текст]" custT="1"/>
      <dgm:spPr/>
      <dgm:t>
        <a:bodyPr/>
        <a:lstStyle/>
        <a:p>
          <a:r>
            <a:rPr lang="ru-RU" sz="1400" dirty="0" smtClean="0"/>
            <a:t>Приобщение учащихся к сохранению природы и истории малой Родины</a:t>
          </a:r>
          <a:endParaRPr lang="ru-RU" sz="1400" dirty="0"/>
        </a:p>
      </dgm:t>
    </dgm:pt>
    <dgm:pt modelId="{956E1F72-973C-441E-9981-C19D34001AAD}" type="parTrans" cxnId="{A0E3C8E5-2488-4A28-8A68-EED844659D93}">
      <dgm:prSet/>
      <dgm:spPr/>
      <dgm:t>
        <a:bodyPr/>
        <a:lstStyle/>
        <a:p>
          <a:endParaRPr lang="ru-RU"/>
        </a:p>
      </dgm:t>
    </dgm:pt>
    <dgm:pt modelId="{AC3FE24D-6DC5-4E92-AD7E-A283FFE1C25D}" type="sibTrans" cxnId="{A0E3C8E5-2488-4A28-8A68-EED844659D93}">
      <dgm:prSet/>
      <dgm:spPr/>
      <dgm:t>
        <a:bodyPr/>
        <a:lstStyle/>
        <a:p>
          <a:endParaRPr lang="ru-RU"/>
        </a:p>
      </dgm:t>
    </dgm:pt>
    <dgm:pt modelId="{F13E1EEB-48ED-4024-93BA-E5A4766BFB9A}">
      <dgm:prSet phldrT="[Текст]" custT="1"/>
      <dgm:spPr/>
      <dgm:t>
        <a:bodyPr/>
        <a:lstStyle/>
        <a:p>
          <a:r>
            <a:rPr lang="ru-RU" sz="1600" dirty="0" smtClean="0"/>
            <a:t>Создание культурной карты семьи</a:t>
          </a:r>
          <a:endParaRPr lang="ru-RU" sz="1600" dirty="0"/>
        </a:p>
      </dgm:t>
    </dgm:pt>
    <dgm:pt modelId="{A6A05E48-EDAC-452C-A762-2E6ED601336C}" type="parTrans" cxnId="{E703B501-A0C8-4E1C-B812-32ABE0EEA4FB}">
      <dgm:prSet/>
      <dgm:spPr/>
      <dgm:t>
        <a:bodyPr/>
        <a:lstStyle/>
        <a:p>
          <a:endParaRPr lang="ru-RU"/>
        </a:p>
      </dgm:t>
    </dgm:pt>
    <dgm:pt modelId="{0D645066-786D-4BEA-82C3-482710589DB7}" type="sibTrans" cxnId="{E703B501-A0C8-4E1C-B812-32ABE0EEA4FB}">
      <dgm:prSet/>
      <dgm:spPr/>
      <dgm:t>
        <a:bodyPr/>
        <a:lstStyle/>
        <a:p>
          <a:endParaRPr lang="ru-RU"/>
        </a:p>
      </dgm:t>
    </dgm:pt>
    <dgm:pt modelId="{CF579B48-CFDB-48C5-B1BE-6A755D1A5BB2}" type="pres">
      <dgm:prSet presAssocID="{F0EE27C1-3B29-4637-99B3-E04CA07E53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CDAD2-0A24-49F0-89EA-FC4CDF4EAE70}" type="pres">
      <dgm:prSet presAssocID="{1DEC4594-416B-4568-B9B9-6A5F07BE07E1}" presName="parentLin" presStyleCnt="0"/>
      <dgm:spPr/>
    </dgm:pt>
    <dgm:pt modelId="{E437918E-7C1E-48C8-BDE6-24366F5AC750}" type="pres">
      <dgm:prSet presAssocID="{1DEC4594-416B-4568-B9B9-6A5F07BE07E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94E1664-CAEC-4877-83F1-D13C0198EEE8}" type="pres">
      <dgm:prSet presAssocID="{1DEC4594-416B-4568-B9B9-6A5F07BE07E1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32359-2644-4AF4-BCDA-C061309BAE26}" type="pres">
      <dgm:prSet presAssocID="{1DEC4594-416B-4568-B9B9-6A5F07BE07E1}" presName="negativeSpace" presStyleCnt="0"/>
      <dgm:spPr/>
    </dgm:pt>
    <dgm:pt modelId="{4F8852BE-1B29-479C-9567-62CB71CCD0C7}" type="pres">
      <dgm:prSet presAssocID="{1DEC4594-416B-4568-B9B9-6A5F07BE07E1}" presName="childText" presStyleLbl="conFgAcc1" presStyleIdx="0" presStyleCnt="7">
        <dgm:presLayoutVars>
          <dgm:bulletEnabled val="1"/>
        </dgm:presLayoutVars>
      </dgm:prSet>
      <dgm:spPr/>
    </dgm:pt>
    <dgm:pt modelId="{119C0728-50D5-42AE-97B7-1A97E3B0B295}" type="pres">
      <dgm:prSet presAssocID="{FF0BA591-BD25-4BF2-8CC6-B4C2C83364B3}" presName="spaceBetweenRectangles" presStyleCnt="0"/>
      <dgm:spPr/>
    </dgm:pt>
    <dgm:pt modelId="{796CA6A9-C7DC-43CD-BB1C-C564FAA66446}" type="pres">
      <dgm:prSet presAssocID="{10E4F9FB-68B5-4121-A46E-2F6F1C37E800}" presName="parentLin" presStyleCnt="0"/>
      <dgm:spPr/>
    </dgm:pt>
    <dgm:pt modelId="{86C79B99-D8B5-4E7D-A6A0-D066B7EE3C34}" type="pres">
      <dgm:prSet presAssocID="{10E4F9FB-68B5-4121-A46E-2F6F1C37E80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DD581C2-A86A-4690-B9FC-228636E6D1B9}" type="pres">
      <dgm:prSet presAssocID="{10E4F9FB-68B5-4121-A46E-2F6F1C37E800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73EC8-3C90-4C8A-B827-60294023776E}" type="pres">
      <dgm:prSet presAssocID="{10E4F9FB-68B5-4121-A46E-2F6F1C37E800}" presName="negativeSpace" presStyleCnt="0"/>
      <dgm:spPr/>
    </dgm:pt>
    <dgm:pt modelId="{25BEDE37-5065-427E-9517-FEEC9F1D7D22}" type="pres">
      <dgm:prSet presAssocID="{10E4F9FB-68B5-4121-A46E-2F6F1C37E800}" presName="childText" presStyleLbl="conFgAcc1" presStyleIdx="1" presStyleCnt="7">
        <dgm:presLayoutVars>
          <dgm:bulletEnabled val="1"/>
        </dgm:presLayoutVars>
      </dgm:prSet>
      <dgm:spPr/>
    </dgm:pt>
    <dgm:pt modelId="{07751D8B-B92B-4F83-9B38-1CB96B54318C}" type="pres">
      <dgm:prSet presAssocID="{0B8F3A84-7A48-48CD-8B06-3C60E89A7954}" presName="spaceBetweenRectangles" presStyleCnt="0"/>
      <dgm:spPr/>
    </dgm:pt>
    <dgm:pt modelId="{B6E6F079-431F-43B3-9695-218F2246E75C}" type="pres">
      <dgm:prSet presAssocID="{609B6278-4672-4256-B0D6-C62C4CE647F9}" presName="parentLin" presStyleCnt="0"/>
      <dgm:spPr/>
    </dgm:pt>
    <dgm:pt modelId="{065AC1E8-42D5-4708-98C9-1215E03C3F02}" type="pres">
      <dgm:prSet presAssocID="{609B6278-4672-4256-B0D6-C62C4CE647F9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77BE814E-8642-4A37-B7C3-DABEA3AA71BC}" type="pres">
      <dgm:prSet presAssocID="{609B6278-4672-4256-B0D6-C62C4CE647F9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601BB-DA79-432E-896D-7FD77F921D86}" type="pres">
      <dgm:prSet presAssocID="{609B6278-4672-4256-B0D6-C62C4CE647F9}" presName="negativeSpace" presStyleCnt="0"/>
      <dgm:spPr/>
    </dgm:pt>
    <dgm:pt modelId="{38FC8447-E673-491A-85D4-62A450DD0E1A}" type="pres">
      <dgm:prSet presAssocID="{609B6278-4672-4256-B0D6-C62C4CE647F9}" presName="childText" presStyleLbl="conFgAcc1" presStyleIdx="2" presStyleCnt="7">
        <dgm:presLayoutVars>
          <dgm:bulletEnabled val="1"/>
        </dgm:presLayoutVars>
      </dgm:prSet>
      <dgm:spPr/>
    </dgm:pt>
    <dgm:pt modelId="{BBCEC2B5-9668-46A5-AA51-E82A620667BB}" type="pres">
      <dgm:prSet presAssocID="{D1EB5D67-604B-4680-906A-96CB2BB8DF0E}" presName="spaceBetweenRectangles" presStyleCnt="0"/>
      <dgm:spPr/>
    </dgm:pt>
    <dgm:pt modelId="{C720FE27-4ECC-4F26-9A01-494EFE43B0FD}" type="pres">
      <dgm:prSet presAssocID="{8C6FB1D2-7EC5-4874-A776-078227005EF9}" presName="parentLin" presStyleCnt="0"/>
      <dgm:spPr/>
    </dgm:pt>
    <dgm:pt modelId="{CA01E473-8BF3-40A1-B1A5-8F82FA7F9ED6}" type="pres">
      <dgm:prSet presAssocID="{8C6FB1D2-7EC5-4874-A776-078227005EF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EF6B2BA-64DD-4FF3-B893-7C03AF60B483}" type="pres">
      <dgm:prSet presAssocID="{8C6FB1D2-7EC5-4874-A776-078227005EF9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ED2DF-92EA-47AF-B9DF-286D7770B051}" type="pres">
      <dgm:prSet presAssocID="{8C6FB1D2-7EC5-4874-A776-078227005EF9}" presName="negativeSpace" presStyleCnt="0"/>
      <dgm:spPr/>
    </dgm:pt>
    <dgm:pt modelId="{949776F8-1395-4C8E-BEB0-8290B4A410A6}" type="pres">
      <dgm:prSet presAssocID="{8C6FB1D2-7EC5-4874-A776-078227005EF9}" presName="childText" presStyleLbl="conFgAcc1" presStyleIdx="3" presStyleCnt="7">
        <dgm:presLayoutVars>
          <dgm:bulletEnabled val="1"/>
        </dgm:presLayoutVars>
      </dgm:prSet>
      <dgm:spPr/>
    </dgm:pt>
    <dgm:pt modelId="{66E4D950-D199-4C51-8D08-BB85A55A47A3}" type="pres">
      <dgm:prSet presAssocID="{77756755-DCD8-4239-ABC6-EA29B14627A1}" presName="spaceBetweenRectangles" presStyleCnt="0"/>
      <dgm:spPr/>
    </dgm:pt>
    <dgm:pt modelId="{9C7577F4-B209-47D7-9FB9-4890DD507693}" type="pres">
      <dgm:prSet presAssocID="{EDE03872-17D9-46B3-BD13-811191C870E9}" presName="parentLin" presStyleCnt="0"/>
      <dgm:spPr/>
    </dgm:pt>
    <dgm:pt modelId="{EB8C74EC-7A12-4C95-9166-F74DE97217FC}" type="pres">
      <dgm:prSet presAssocID="{EDE03872-17D9-46B3-BD13-811191C870E9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D5F4B7D1-86B4-4D0C-B145-B672F13A5E4C}" type="pres">
      <dgm:prSet presAssocID="{EDE03872-17D9-46B3-BD13-811191C870E9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F48B7-857F-49D6-9451-BA363844445F}" type="pres">
      <dgm:prSet presAssocID="{EDE03872-17D9-46B3-BD13-811191C870E9}" presName="negativeSpace" presStyleCnt="0"/>
      <dgm:spPr/>
    </dgm:pt>
    <dgm:pt modelId="{02DB319B-6DFC-4D51-A149-0D51064D1687}" type="pres">
      <dgm:prSet presAssocID="{EDE03872-17D9-46B3-BD13-811191C870E9}" presName="childText" presStyleLbl="conFgAcc1" presStyleIdx="4" presStyleCnt="7">
        <dgm:presLayoutVars>
          <dgm:bulletEnabled val="1"/>
        </dgm:presLayoutVars>
      </dgm:prSet>
      <dgm:spPr/>
    </dgm:pt>
    <dgm:pt modelId="{8CEF13C1-8B3E-4DF0-A071-BF18A2FB3ABE}" type="pres">
      <dgm:prSet presAssocID="{BC55418D-7ED1-482D-8096-9641AEF2262B}" presName="spaceBetweenRectangles" presStyleCnt="0"/>
      <dgm:spPr/>
    </dgm:pt>
    <dgm:pt modelId="{72DBA897-6D93-4EF3-8A47-3500F49A19E7}" type="pres">
      <dgm:prSet presAssocID="{F1BF49C5-A4D4-4D7E-90E0-2B49AF2C70B3}" presName="parentLin" presStyleCnt="0"/>
      <dgm:spPr/>
    </dgm:pt>
    <dgm:pt modelId="{1C8318BD-CC90-4BF2-A6B7-D4BE47F2021F}" type="pres">
      <dgm:prSet presAssocID="{F1BF49C5-A4D4-4D7E-90E0-2B49AF2C70B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9845441-01B4-4219-B0BA-513CE1736BCA}" type="pres">
      <dgm:prSet presAssocID="{F1BF49C5-A4D4-4D7E-90E0-2B49AF2C70B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95871-A5AD-4592-8635-613096A8A35E}" type="pres">
      <dgm:prSet presAssocID="{F1BF49C5-A4D4-4D7E-90E0-2B49AF2C70B3}" presName="negativeSpace" presStyleCnt="0"/>
      <dgm:spPr/>
    </dgm:pt>
    <dgm:pt modelId="{C6A4B6AB-ECCC-4A20-B310-A26B46D7B8F9}" type="pres">
      <dgm:prSet presAssocID="{F1BF49C5-A4D4-4D7E-90E0-2B49AF2C70B3}" presName="childText" presStyleLbl="conFgAcc1" presStyleIdx="5" presStyleCnt="7">
        <dgm:presLayoutVars>
          <dgm:bulletEnabled val="1"/>
        </dgm:presLayoutVars>
      </dgm:prSet>
      <dgm:spPr/>
    </dgm:pt>
    <dgm:pt modelId="{AE9F2EED-CC1C-4585-AAA2-7112D820EDD5}" type="pres">
      <dgm:prSet presAssocID="{AC3FE24D-6DC5-4E92-AD7E-A283FFE1C25D}" presName="spaceBetweenRectangles" presStyleCnt="0"/>
      <dgm:spPr/>
    </dgm:pt>
    <dgm:pt modelId="{93505FC6-2FAB-4E28-A150-0121EA59A0C6}" type="pres">
      <dgm:prSet presAssocID="{F13E1EEB-48ED-4024-93BA-E5A4766BFB9A}" presName="parentLin" presStyleCnt="0"/>
      <dgm:spPr/>
    </dgm:pt>
    <dgm:pt modelId="{86A332DD-17D2-4CB7-92B6-B78FF17C63E5}" type="pres">
      <dgm:prSet presAssocID="{F13E1EEB-48ED-4024-93BA-E5A4766BFB9A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C33F52B-F4FA-4A06-B492-293E989AF4F6}" type="pres">
      <dgm:prSet presAssocID="{F13E1EEB-48ED-4024-93BA-E5A4766BFB9A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1A85B-35B7-468F-B108-798EB3AB7EEA}" type="pres">
      <dgm:prSet presAssocID="{F13E1EEB-48ED-4024-93BA-E5A4766BFB9A}" presName="negativeSpace" presStyleCnt="0"/>
      <dgm:spPr/>
    </dgm:pt>
    <dgm:pt modelId="{EE1CCA76-DB43-4B3A-8C36-3CB9DA4753FA}" type="pres">
      <dgm:prSet presAssocID="{F13E1EEB-48ED-4024-93BA-E5A4766BFB9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71ACC58-9D2F-4A15-8BAE-71BAF2F200ED}" type="presOf" srcId="{F13E1EEB-48ED-4024-93BA-E5A4766BFB9A}" destId="{86A332DD-17D2-4CB7-92B6-B78FF17C63E5}" srcOrd="0" destOrd="0" presId="urn:microsoft.com/office/officeart/2005/8/layout/list1"/>
    <dgm:cxn modelId="{5AED8AB8-69FF-467D-9F18-C64E3DB7ED75}" type="presOf" srcId="{1DEC4594-416B-4568-B9B9-6A5F07BE07E1}" destId="{E437918E-7C1E-48C8-BDE6-24366F5AC750}" srcOrd="0" destOrd="0" presId="urn:microsoft.com/office/officeart/2005/8/layout/list1"/>
    <dgm:cxn modelId="{83A8EDEF-7747-401A-9A47-283188576079}" type="presOf" srcId="{1DEC4594-416B-4568-B9B9-6A5F07BE07E1}" destId="{F94E1664-CAEC-4877-83F1-D13C0198EEE8}" srcOrd="1" destOrd="0" presId="urn:microsoft.com/office/officeart/2005/8/layout/list1"/>
    <dgm:cxn modelId="{39622FB5-0CFE-429D-BF90-32346BAE4C27}" type="presOf" srcId="{10E4F9FB-68B5-4121-A46E-2F6F1C37E800}" destId="{86C79B99-D8B5-4E7D-A6A0-D066B7EE3C34}" srcOrd="0" destOrd="0" presId="urn:microsoft.com/office/officeart/2005/8/layout/list1"/>
    <dgm:cxn modelId="{4FF358B8-1D7A-44C9-8F7B-BBCDB8AE368F}" type="presOf" srcId="{EDE03872-17D9-46B3-BD13-811191C870E9}" destId="{D5F4B7D1-86B4-4D0C-B145-B672F13A5E4C}" srcOrd="1" destOrd="0" presId="urn:microsoft.com/office/officeart/2005/8/layout/list1"/>
    <dgm:cxn modelId="{60E56647-774C-450D-93EA-1294AC06C388}" srcId="{F0EE27C1-3B29-4637-99B3-E04CA07E53B5}" destId="{10E4F9FB-68B5-4121-A46E-2F6F1C37E800}" srcOrd="1" destOrd="0" parTransId="{9AE72E8D-988B-48C2-9C1B-A274D641FE8B}" sibTransId="{0B8F3A84-7A48-48CD-8B06-3C60E89A7954}"/>
    <dgm:cxn modelId="{7CF75F02-7E8F-468D-B882-DC374C6E4640}" type="presOf" srcId="{10E4F9FB-68B5-4121-A46E-2F6F1C37E800}" destId="{5DD581C2-A86A-4690-B9FC-228636E6D1B9}" srcOrd="1" destOrd="0" presId="urn:microsoft.com/office/officeart/2005/8/layout/list1"/>
    <dgm:cxn modelId="{A4F6EC4C-65FB-43C0-9DE2-FE7E458DCFC5}" type="presOf" srcId="{609B6278-4672-4256-B0D6-C62C4CE647F9}" destId="{77BE814E-8642-4A37-B7C3-DABEA3AA71BC}" srcOrd="1" destOrd="0" presId="urn:microsoft.com/office/officeart/2005/8/layout/list1"/>
    <dgm:cxn modelId="{32C956EC-6692-4871-9730-23222442525C}" srcId="{F0EE27C1-3B29-4637-99B3-E04CA07E53B5}" destId="{1DEC4594-416B-4568-B9B9-6A5F07BE07E1}" srcOrd="0" destOrd="0" parTransId="{ED8427BC-9EA3-4CCB-A1D4-168E38FC2584}" sibTransId="{FF0BA591-BD25-4BF2-8CC6-B4C2C83364B3}"/>
    <dgm:cxn modelId="{0BD53F98-38E6-4A85-9C19-81F3ADF12D50}" srcId="{F0EE27C1-3B29-4637-99B3-E04CA07E53B5}" destId="{609B6278-4672-4256-B0D6-C62C4CE647F9}" srcOrd="2" destOrd="0" parTransId="{D216C0E2-97F0-4FF4-9435-F049573B93C4}" sibTransId="{D1EB5D67-604B-4680-906A-96CB2BB8DF0E}"/>
    <dgm:cxn modelId="{A0E3C8E5-2488-4A28-8A68-EED844659D93}" srcId="{F0EE27C1-3B29-4637-99B3-E04CA07E53B5}" destId="{F1BF49C5-A4D4-4D7E-90E0-2B49AF2C70B3}" srcOrd="5" destOrd="0" parTransId="{956E1F72-973C-441E-9981-C19D34001AAD}" sibTransId="{AC3FE24D-6DC5-4E92-AD7E-A283FFE1C25D}"/>
    <dgm:cxn modelId="{D311491B-220B-4822-ABBE-C1BC307D7A2C}" type="presOf" srcId="{8C6FB1D2-7EC5-4874-A776-078227005EF9}" destId="{CA01E473-8BF3-40A1-B1A5-8F82FA7F9ED6}" srcOrd="0" destOrd="0" presId="urn:microsoft.com/office/officeart/2005/8/layout/list1"/>
    <dgm:cxn modelId="{826D6A61-1389-47ED-9C74-7B126D4E05AC}" type="presOf" srcId="{F0EE27C1-3B29-4637-99B3-E04CA07E53B5}" destId="{CF579B48-CFDB-48C5-B1BE-6A755D1A5BB2}" srcOrd="0" destOrd="0" presId="urn:microsoft.com/office/officeart/2005/8/layout/list1"/>
    <dgm:cxn modelId="{372EE311-01E8-4E84-8435-9C813D2BE8E6}" type="presOf" srcId="{F1BF49C5-A4D4-4D7E-90E0-2B49AF2C70B3}" destId="{49845441-01B4-4219-B0BA-513CE1736BCA}" srcOrd="1" destOrd="0" presId="urn:microsoft.com/office/officeart/2005/8/layout/list1"/>
    <dgm:cxn modelId="{EEA8F5D0-791A-4016-BA0A-701D6C74F4E4}" srcId="{F0EE27C1-3B29-4637-99B3-E04CA07E53B5}" destId="{EDE03872-17D9-46B3-BD13-811191C870E9}" srcOrd="4" destOrd="0" parTransId="{A038AD79-0BB0-45AD-A37C-2F1768299C37}" sibTransId="{BC55418D-7ED1-482D-8096-9641AEF2262B}"/>
    <dgm:cxn modelId="{3D3D24E0-73A1-4E81-A909-9A789DC7804E}" type="presOf" srcId="{609B6278-4672-4256-B0D6-C62C4CE647F9}" destId="{065AC1E8-42D5-4708-98C9-1215E03C3F02}" srcOrd="0" destOrd="0" presId="urn:microsoft.com/office/officeart/2005/8/layout/list1"/>
    <dgm:cxn modelId="{E703B501-A0C8-4E1C-B812-32ABE0EEA4FB}" srcId="{F0EE27C1-3B29-4637-99B3-E04CA07E53B5}" destId="{F13E1EEB-48ED-4024-93BA-E5A4766BFB9A}" srcOrd="6" destOrd="0" parTransId="{A6A05E48-EDAC-452C-A762-2E6ED601336C}" sibTransId="{0D645066-786D-4BEA-82C3-482710589DB7}"/>
    <dgm:cxn modelId="{945B9F09-ECEF-4383-BEBC-2D0F5E9340EA}" srcId="{F0EE27C1-3B29-4637-99B3-E04CA07E53B5}" destId="{8C6FB1D2-7EC5-4874-A776-078227005EF9}" srcOrd="3" destOrd="0" parTransId="{12E3008B-45C2-4A5F-8F23-23F4E4DD233D}" sibTransId="{77756755-DCD8-4239-ABC6-EA29B14627A1}"/>
    <dgm:cxn modelId="{C1865A15-6B0D-4CCC-B5E7-A9D14A18525F}" type="presOf" srcId="{EDE03872-17D9-46B3-BD13-811191C870E9}" destId="{EB8C74EC-7A12-4C95-9166-F74DE97217FC}" srcOrd="0" destOrd="0" presId="urn:microsoft.com/office/officeart/2005/8/layout/list1"/>
    <dgm:cxn modelId="{D8387DA1-4A9F-4ED4-AD2A-91BD551D43AB}" type="presOf" srcId="{8C6FB1D2-7EC5-4874-A776-078227005EF9}" destId="{9EF6B2BA-64DD-4FF3-B893-7C03AF60B483}" srcOrd="1" destOrd="0" presId="urn:microsoft.com/office/officeart/2005/8/layout/list1"/>
    <dgm:cxn modelId="{AE80E427-B3BC-49F1-B02F-069D7B872CF0}" type="presOf" srcId="{F13E1EEB-48ED-4024-93BA-E5A4766BFB9A}" destId="{0C33F52B-F4FA-4A06-B492-293E989AF4F6}" srcOrd="1" destOrd="0" presId="urn:microsoft.com/office/officeart/2005/8/layout/list1"/>
    <dgm:cxn modelId="{30F336DC-823B-4D56-BD1B-42C94405D871}" type="presOf" srcId="{F1BF49C5-A4D4-4D7E-90E0-2B49AF2C70B3}" destId="{1C8318BD-CC90-4BF2-A6B7-D4BE47F2021F}" srcOrd="0" destOrd="0" presId="urn:microsoft.com/office/officeart/2005/8/layout/list1"/>
    <dgm:cxn modelId="{65149542-61E2-4D90-B8B8-23F7BD727CE2}" type="presParOf" srcId="{CF579B48-CFDB-48C5-B1BE-6A755D1A5BB2}" destId="{A2ECDAD2-0A24-49F0-89EA-FC4CDF4EAE70}" srcOrd="0" destOrd="0" presId="urn:microsoft.com/office/officeart/2005/8/layout/list1"/>
    <dgm:cxn modelId="{5EE8D762-B536-4BE7-AEA5-FBC5FC8F831E}" type="presParOf" srcId="{A2ECDAD2-0A24-49F0-89EA-FC4CDF4EAE70}" destId="{E437918E-7C1E-48C8-BDE6-24366F5AC750}" srcOrd="0" destOrd="0" presId="urn:microsoft.com/office/officeart/2005/8/layout/list1"/>
    <dgm:cxn modelId="{32F6007E-3B70-4789-B3D8-F3699A3A46C2}" type="presParOf" srcId="{A2ECDAD2-0A24-49F0-89EA-FC4CDF4EAE70}" destId="{F94E1664-CAEC-4877-83F1-D13C0198EEE8}" srcOrd="1" destOrd="0" presId="urn:microsoft.com/office/officeart/2005/8/layout/list1"/>
    <dgm:cxn modelId="{7A2DB071-7422-4512-BF82-657C6E23A0C4}" type="presParOf" srcId="{CF579B48-CFDB-48C5-B1BE-6A755D1A5BB2}" destId="{BAF32359-2644-4AF4-BCDA-C061309BAE26}" srcOrd="1" destOrd="0" presId="urn:microsoft.com/office/officeart/2005/8/layout/list1"/>
    <dgm:cxn modelId="{E5D77B33-BA2D-4EC5-8850-B6F17D53A256}" type="presParOf" srcId="{CF579B48-CFDB-48C5-B1BE-6A755D1A5BB2}" destId="{4F8852BE-1B29-479C-9567-62CB71CCD0C7}" srcOrd="2" destOrd="0" presId="urn:microsoft.com/office/officeart/2005/8/layout/list1"/>
    <dgm:cxn modelId="{263FADB6-AC1A-41E4-9D9D-03B64B0B825F}" type="presParOf" srcId="{CF579B48-CFDB-48C5-B1BE-6A755D1A5BB2}" destId="{119C0728-50D5-42AE-97B7-1A97E3B0B295}" srcOrd="3" destOrd="0" presId="urn:microsoft.com/office/officeart/2005/8/layout/list1"/>
    <dgm:cxn modelId="{2D1ACA9F-05A2-4010-B8A9-23685B9CF6FA}" type="presParOf" srcId="{CF579B48-CFDB-48C5-B1BE-6A755D1A5BB2}" destId="{796CA6A9-C7DC-43CD-BB1C-C564FAA66446}" srcOrd="4" destOrd="0" presId="urn:microsoft.com/office/officeart/2005/8/layout/list1"/>
    <dgm:cxn modelId="{D00EA2E9-4BBD-4F36-B2F6-5AD846A973F4}" type="presParOf" srcId="{796CA6A9-C7DC-43CD-BB1C-C564FAA66446}" destId="{86C79B99-D8B5-4E7D-A6A0-D066B7EE3C34}" srcOrd="0" destOrd="0" presId="urn:microsoft.com/office/officeart/2005/8/layout/list1"/>
    <dgm:cxn modelId="{BAFAB81F-4A64-45D3-BDE5-3319E6782876}" type="presParOf" srcId="{796CA6A9-C7DC-43CD-BB1C-C564FAA66446}" destId="{5DD581C2-A86A-4690-B9FC-228636E6D1B9}" srcOrd="1" destOrd="0" presId="urn:microsoft.com/office/officeart/2005/8/layout/list1"/>
    <dgm:cxn modelId="{D38CDC87-2B93-4D47-87AB-93EF2DAD0C5C}" type="presParOf" srcId="{CF579B48-CFDB-48C5-B1BE-6A755D1A5BB2}" destId="{3A773EC8-3C90-4C8A-B827-60294023776E}" srcOrd="5" destOrd="0" presId="urn:microsoft.com/office/officeart/2005/8/layout/list1"/>
    <dgm:cxn modelId="{78240A7D-10D8-4414-A799-F6F3C5DF7A16}" type="presParOf" srcId="{CF579B48-CFDB-48C5-B1BE-6A755D1A5BB2}" destId="{25BEDE37-5065-427E-9517-FEEC9F1D7D22}" srcOrd="6" destOrd="0" presId="urn:microsoft.com/office/officeart/2005/8/layout/list1"/>
    <dgm:cxn modelId="{B514E1C6-BD81-4C3D-8440-87EEF20E3790}" type="presParOf" srcId="{CF579B48-CFDB-48C5-B1BE-6A755D1A5BB2}" destId="{07751D8B-B92B-4F83-9B38-1CB96B54318C}" srcOrd="7" destOrd="0" presId="urn:microsoft.com/office/officeart/2005/8/layout/list1"/>
    <dgm:cxn modelId="{8B367946-8345-488E-8F23-38C4F63CF3F9}" type="presParOf" srcId="{CF579B48-CFDB-48C5-B1BE-6A755D1A5BB2}" destId="{B6E6F079-431F-43B3-9695-218F2246E75C}" srcOrd="8" destOrd="0" presId="urn:microsoft.com/office/officeart/2005/8/layout/list1"/>
    <dgm:cxn modelId="{93E3C44E-C151-465E-B679-A9AF5183C225}" type="presParOf" srcId="{B6E6F079-431F-43B3-9695-218F2246E75C}" destId="{065AC1E8-42D5-4708-98C9-1215E03C3F02}" srcOrd="0" destOrd="0" presId="urn:microsoft.com/office/officeart/2005/8/layout/list1"/>
    <dgm:cxn modelId="{F1AE4E15-7C3A-4D2C-9173-14E3759084CA}" type="presParOf" srcId="{B6E6F079-431F-43B3-9695-218F2246E75C}" destId="{77BE814E-8642-4A37-B7C3-DABEA3AA71BC}" srcOrd="1" destOrd="0" presId="urn:microsoft.com/office/officeart/2005/8/layout/list1"/>
    <dgm:cxn modelId="{1828451D-7002-43C4-B605-18A8FC67F4A5}" type="presParOf" srcId="{CF579B48-CFDB-48C5-B1BE-6A755D1A5BB2}" destId="{A4C601BB-DA79-432E-896D-7FD77F921D86}" srcOrd="9" destOrd="0" presId="urn:microsoft.com/office/officeart/2005/8/layout/list1"/>
    <dgm:cxn modelId="{0F01E010-C9F0-4429-A26C-8AF9B8448E8D}" type="presParOf" srcId="{CF579B48-CFDB-48C5-B1BE-6A755D1A5BB2}" destId="{38FC8447-E673-491A-85D4-62A450DD0E1A}" srcOrd="10" destOrd="0" presId="urn:microsoft.com/office/officeart/2005/8/layout/list1"/>
    <dgm:cxn modelId="{87B469CB-4B06-4ECA-A528-A0F159FA99EA}" type="presParOf" srcId="{CF579B48-CFDB-48C5-B1BE-6A755D1A5BB2}" destId="{BBCEC2B5-9668-46A5-AA51-E82A620667BB}" srcOrd="11" destOrd="0" presId="urn:microsoft.com/office/officeart/2005/8/layout/list1"/>
    <dgm:cxn modelId="{6F806463-0487-4B02-BD3B-D1375EF6D856}" type="presParOf" srcId="{CF579B48-CFDB-48C5-B1BE-6A755D1A5BB2}" destId="{C720FE27-4ECC-4F26-9A01-494EFE43B0FD}" srcOrd="12" destOrd="0" presId="urn:microsoft.com/office/officeart/2005/8/layout/list1"/>
    <dgm:cxn modelId="{06FB7702-34D3-4F6B-8358-4880224B7806}" type="presParOf" srcId="{C720FE27-4ECC-4F26-9A01-494EFE43B0FD}" destId="{CA01E473-8BF3-40A1-B1A5-8F82FA7F9ED6}" srcOrd="0" destOrd="0" presId="urn:microsoft.com/office/officeart/2005/8/layout/list1"/>
    <dgm:cxn modelId="{5AFF64F5-1CFE-46B5-8914-5545124569F5}" type="presParOf" srcId="{C720FE27-4ECC-4F26-9A01-494EFE43B0FD}" destId="{9EF6B2BA-64DD-4FF3-B893-7C03AF60B483}" srcOrd="1" destOrd="0" presId="urn:microsoft.com/office/officeart/2005/8/layout/list1"/>
    <dgm:cxn modelId="{2240B7CF-34E0-4C19-B99B-107FBEE37A5E}" type="presParOf" srcId="{CF579B48-CFDB-48C5-B1BE-6A755D1A5BB2}" destId="{63DED2DF-92EA-47AF-B9DF-286D7770B051}" srcOrd="13" destOrd="0" presId="urn:microsoft.com/office/officeart/2005/8/layout/list1"/>
    <dgm:cxn modelId="{8A6261C5-0BB9-443F-94CB-11B1F225DE34}" type="presParOf" srcId="{CF579B48-CFDB-48C5-B1BE-6A755D1A5BB2}" destId="{949776F8-1395-4C8E-BEB0-8290B4A410A6}" srcOrd="14" destOrd="0" presId="urn:microsoft.com/office/officeart/2005/8/layout/list1"/>
    <dgm:cxn modelId="{CE7B781B-10E6-4FDB-8D95-B95EA3DEBF3C}" type="presParOf" srcId="{CF579B48-CFDB-48C5-B1BE-6A755D1A5BB2}" destId="{66E4D950-D199-4C51-8D08-BB85A55A47A3}" srcOrd="15" destOrd="0" presId="urn:microsoft.com/office/officeart/2005/8/layout/list1"/>
    <dgm:cxn modelId="{D724EE35-8E17-4A86-8E3E-702E9DD1634A}" type="presParOf" srcId="{CF579B48-CFDB-48C5-B1BE-6A755D1A5BB2}" destId="{9C7577F4-B209-47D7-9FB9-4890DD507693}" srcOrd="16" destOrd="0" presId="urn:microsoft.com/office/officeart/2005/8/layout/list1"/>
    <dgm:cxn modelId="{32A5D7C5-3E32-4CE8-9E91-C55949873642}" type="presParOf" srcId="{9C7577F4-B209-47D7-9FB9-4890DD507693}" destId="{EB8C74EC-7A12-4C95-9166-F74DE97217FC}" srcOrd="0" destOrd="0" presId="urn:microsoft.com/office/officeart/2005/8/layout/list1"/>
    <dgm:cxn modelId="{A6445E21-8A77-419C-9AA4-D33F13445337}" type="presParOf" srcId="{9C7577F4-B209-47D7-9FB9-4890DD507693}" destId="{D5F4B7D1-86B4-4D0C-B145-B672F13A5E4C}" srcOrd="1" destOrd="0" presId="urn:microsoft.com/office/officeart/2005/8/layout/list1"/>
    <dgm:cxn modelId="{ADDC6F6C-B922-47B3-B2FD-F0D228CCD526}" type="presParOf" srcId="{CF579B48-CFDB-48C5-B1BE-6A755D1A5BB2}" destId="{021F48B7-857F-49D6-9451-BA363844445F}" srcOrd="17" destOrd="0" presId="urn:microsoft.com/office/officeart/2005/8/layout/list1"/>
    <dgm:cxn modelId="{A33A3B92-22E5-441A-B2FA-042EAF0CDDC0}" type="presParOf" srcId="{CF579B48-CFDB-48C5-B1BE-6A755D1A5BB2}" destId="{02DB319B-6DFC-4D51-A149-0D51064D1687}" srcOrd="18" destOrd="0" presId="urn:microsoft.com/office/officeart/2005/8/layout/list1"/>
    <dgm:cxn modelId="{2AFAC1B7-9882-4DE8-9269-E0FD5AA9A1DA}" type="presParOf" srcId="{CF579B48-CFDB-48C5-B1BE-6A755D1A5BB2}" destId="{8CEF13C1-8B3E-4DF0-A071-BF18A2FB3ABE}" srcOrd="19" destOrd="0" presId="urn:microsoft.com/office/officeart/2005/8/layout/list1"/>
    <dgm:cxn modelId="{564A7459-34C1-4577-8CFD-2E468F876383}" type="presParOf" srcId="{CF579B48-CFDB-48C5-B1BE-6A755D1A5BB2}" destId="{72DBA897-6D93-4EF3-8A47-3500F49A19E7}" srcOrd="20" destOrd="0" presId="urn:microsoft.com/office/officeart/2005/8/layout/list1"/>
    <dgm:cxn modelId="{E3A8BC4F-42CA-4346-99D5-85D04D3847C3}" type="presParOf" srcId="{72DBA897-6D93-4EF3-8A47-3500F49A19E7}" destId="{1C8318BD-CC90-4BF2-A6B7-D4BE47F2021F}" srcOrd="0" destOrd="0" presId="urn:microsoft.com/office/officeart/2005/8/layout/list1"/>
    <dgm:cxn modelId="{5CD846F6-C4A2-456A-94FC-5E4557BB2622}" type="presParOf" srcId="{72DBA897-6D93-4EF3-8A47-3500F49A19E7}" destId="{49845441-01B4-4219-B0BA-513CE1736BCA}" srcOrd="1" destOrd="0" presId="urn:microsoft.com/office/officeart/2005/8/layout/list1"/>
    <dgm:cxn modelId="{2D1C2D04-A9A1-4D00-99DF-9BD636759896}" type="presParOf" srcId="{CF579B48-CFDB-48C5-B1BE-6A755D1A5BB2}" destId="{7DE95871-A5AD-4592-8635-613096A8A35E}" srcOrd="21" destOrd="0" presId="urn:microsoft.com/office/officeart/2005/8/layout/list1"/>
    <dgm:cxn modelId="{CAF97DF8-D5B4-4F4B-844A-2ACC4DA52C3A}" type="presParOf" srcId="{CF579B48-CFDB-48C5-B1BE-6A755D1A5BB2}" destId="{C6A4B6AB-ECCC-4A20-B310-A26B46D7B8F9}" srcOrd="22" destOrd="0" presId="urn:microsoft.com/office/officeart/2005/8/layout/list1"/>
    <dgm:cxn modelId="{AA6499B2-48C4-46E0-B04A-E55A3E2BBD2C}" type="presParOf" srcId="{CF579B48-CFDB-48C5-B1BE-6A755D1A5BB2}" destId="{AE9F2EED-CC1C-4585-AAA2-7112D820EDD5}" srcOrd="23" destOrd="0" presId="urn:microsoft.com/office/officeart/2005/8/layout/list1"/>
    <dgm:cxn modelId="{C9B49AA0-BF54-47A9-A364-AE04C81FA615}" type="presParOf" srcId="{CF579B48-CFDB-48C5-B1BE-6A755D1A5BB2}" destId="{93505FC6-2FAB-4E28-A150-0121EA59A0C6}" srcOrd="24" destOrd="0" presId="urn:microsoft.com/office/officeart/2005/8/layout/list1"/>
    <dgm:cxn modelId="{4FFB0C67-BE0C-4184-B080-2E57C9DD5D3D}" type="presParOf" srcId="{93505FC6-2FAB-4E28-A150-0121EA59A0C6}" destId="{86A332DD-17D2-4CB7-92B6-B78FF17C63E5}" srcOrd="0" destOrd="0" presId="urn:microsoft.com/office/officeart/2005/8/layout/list1"/>
    <dgm:cxn modelId="{C8D5429F-7FA4-4E81-98F4-74DDD6813557}" type="presParOf" srcId="{93505FC6-2FAB-4E28-A150-0121EA59A0C6}" destId="{0C33F52B-F4FA-4A06-B492-293E989AF4F6}" srcOrd="1" destOrd="0" presId="urn:microsoft.com/office/officeart/2005/8/layout/list1"/>
    <dgm:cxn modelId="{E83AC3D1-F13A-4FFA-8379-C6621EC32FDF}" type="presParOf" srcId="{CF579B48-CFDB-48C5-B1BE-6A755D1A5BB2}" destId="{D921A85B-35B7-468F-B108-798EB3AB7EEA}" srcOrd="25" destOrd="0" presId="urn:microsoft.com/office/officeart/2005/8/layout/list1"/>
    <dgm:cxn modelId="{F4429B07-3093-40D4-B663-D6C5D26A3CCA}" type="presParOf" srcId="{CF579B48-CFDB-48C5-B1BE-6A755D1A5BB2}" destId="{EE1CCA76-DB43-4B3A-8C36-3CB9DA4753FA}" srcOrd="26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E27C1-3B29-4637-99B3-E04CA07E53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C4594-416B-4568-B9B9-6A5F07BE07E1}">
      <dgm:prSet phldrT="[Текст]" custT="1"/>
      <dgm:spPr/>
      <dgm:t>
        <a:bodyPr/>
        <a:lstStyle/>
        <a:p>
          <a:r>
            <a:rPr lang="ru-RU" sz="1600" dirty="0" smtClean="0"/>
            <a:t>Изучение родительского авторитета в семье</a:t>
          </a:r>
          <a:endParaRPr lang="ru-RU" sz="1600" dirty="0"/>
        </a:p>
      </dgm:t>
    </dgm:pt>
    <dgm:pt modelId="{ED8427BC-9EA3-4CCB-A1D4-168E38FC2584}" type="parTrans" cxnId="{32C956EC-6692-4871-9730-23222442525C}">
      <dgm:prSet/>
      <dgm:spPr/>
      <dgm:t>
        <a:bodyPr/>
        <a:lstStyle/>
        <a:p>
          <a:endParaRPr lang="ru-RU"/>
        </a:p>
      </dgm:t>
    </dgm:pt>
    <dgm:pt modelId="{FF0BA591-BD25-4BF2-8CC6-B4C2C83364B3}" type="sibTrans" cxnId="{32C956EC-6692-4871-9730-23222442525C}">
      <dgm:prSet/>
      <dgm:spPr/>
      <dgm:t>
        <a:bodyPr/>
        <a:lstStyle/>
        <a:p>
          <a:endParaRPr lang="ru-RU"/>
        </a:p>
      </dgm:t>
    </dgm:pt>
    <dgm:pt modelId="{609B6278-4672-4256-B0D6-C62C4CE647F9}">
      <dgm:prSet phldrT="[Текст]" custT="1"/>
      <dgm:spPr/>
      <dgm:t>
        <a:bodyPr/>
        <a:lstStyle/>
        <a:p>
          <a:r>
            <a:rPr lang="ru-RU" sz="1600" dirty="0" smtClean="0"/>
            <a:t>Подбор примерных тем для совместного обсуждения и просвещения родителей</a:t>
          </a:r>
          <a:endParaRPr lang="ru-RU" sz="1600" dirty="0"/>
        </a:p>
      </dgm:t>
    </dgm:pt>
    <dgm:pt modelId="{D216C0E2-97F0-4FF4-9435-F049573B93C4}" type="parTrans" cxnId="{0BD53F98-38E6-4A85-9C19-81F3ADF12D50}">
      <dgm:prSet/>
      <dgm:spPr/>
      <dgm:t>
        <a:bodyPr/>
        <a:lstStyle/>
        <a:p>
          <a:endParaRPr lang="ru-RU"/>
        </a:p>
      </dgm:t>
    </dgm:pt>
    <dgm:pt modelId="{D1EB5D67-604B-4680-906A-96CB2BB8DF0E}" type="sibTrans" cxnId="{0BD53F98-38E6-4A85-9C19-81F3ADF12D50}">
      <dgm:prSet/>
      <dgm:spPr/>
      <dgm:t>
        <a:bodyPr/>
        <a:lstStyle/>
        <a:p>
          <a:endParaRPr lang="ru-RU"/>
        </a:p>
      </dgm:t>
    </dgm:pt>
    <dgm:pt modelId="{8C6FB1D2-7EC5-4874-A776-078227005EF9}">
      <dgm:prSet phldrT="[Текст]" custT="1"/>
      <dgm:spPr/>
      <dgm:t>
        <a:bodyPr/>
        <a:lstStyle/>
        <a:p>
          <a:r>
            <a:rPr lang="ru-RU" sz="1600" dirty="0" smtClean="0"/>
            <a:t>Родительские лектории об особенностях общения с ребенком в семье</a:t>
          </a:r>
          <a:endParaRPr lang="ru-RU" sz="1600" dirty="0"/>
        </a:p>
      </dgm:t>
    </dgm:pt>
    <dgm:pt modelId="{12E3008B-45C2-4A5F-8F23-23F4E4DD233D}" type="parTrans" cxnId="{945B9F09-ECEF-4383-BEBC-2D0F5E9340EA}">
      <dgm:prSet/>
      <dgm:spPr/>
      <dgm:t>
        <a:bodyPr/>
        <a:lstStyle/>
        <a:p>
          <a:endParaRPr lang="ru-RU"/>
        </a:p>
      </dgm:t>
    </dgm:pt>
    <dgm:pt modelId="{77756755-DCD8-4239-ABC6-EA29B14627A1}" type="sibTrans" cxnId="{945B9F09-ECEF-4383-BEBC-2D0F5E9340EA}">
      <dgm:prSet/>
      <dgm:spPr/>
      <dgm:t>
        <a:bodyPr/>
        <a:lstStyle/>
        <a:p>
          <a:endParaRPr lang="ru-RU"/>
        </a:p>
      </dgm:t>
    </dgm:pt>
    <dgm:pt modelId="{EDE03872-17D9-46B3-BD13-811191C870E9}">
      <dgm:prSet phldrT="[Текст]" custT="1"/>
      <dgm:spPr/>
      <dgm:t>
        <a:bodyPr/>
        <a:lstStyle/>
        <a:p>
          <a:r>
            <a:rPr lang="ru-RU" sz="1400" dirty="0" smtClean="0"/>
            <a:t>Включение учащихся в активную деятельность</a:t>
          </a:r>
          <a:endParaRPr lang="ru-RU" sz="1400" dirty="0"/>
        </a:p>
      </dgm:t>
    </dgm:pt>
    <dgm:pt modelId="{A038AD79-0BB0-45AD-A37C-2F1768299C37}" type="parTrans" cxnId="{EEA8F5D0-791A-4016-BA0A-701D6C74F4E4}">
      <dgm:prSet/>
      <dgm:spPr/>
      <dgm:t>
        <a:bodyPr/>
        <a:lstStyle/>
        <a:p>
          <a:endParaRPr lang="ru-RU"/>
        </a:p>
      </dgm:t>
    </dgm:pt>
    <dgm:pt modelId="{BC55418D-7ED1-482D-8096-9641AEF2262B}" type="sibTrans" cxnId="{EEA8F5D0-791A-4016-BA0A-701D6C74F4E4}">
      <dgm:prSet/>
      <dgm:spPr/>
      <dgm:t>
        <a:bodyPr/>
        <a:lstStyle/>
        <a:p>
          <a:endParaRPr lang="ru-RU"/>
        </a:p>
      </dgm:t>
    </dgm:pt>
    <dgm:pt modelId="{F1BF49C5-A4D4-4D7E-90E0-2B49AF2C70B3}">
      <dgm:prSet phldrT="[Текст]" custT="1"/>
      <dgm:spPr/>
      <dgm:t>
        <a:bodyPr/>
        <a:lstStyle/>
        <a:p>
          <a:r>
            <a:rPr lang="ru-RU" sz="1400" dirty="0" smtClean="0"/>
            <a:t>Мониторинг проведенных лекций</a:t>
          </a:r>
          <a:endParaRPr lang="ru-RU" sz="1400" dirty="0"/>
        </a:p>
      </dgm:t>
    </dgm:pt>
    <dgm:pt modelId="{956E1F72-973C-441E-9981-C19D34001AAD}" type="parTrans" cxnId="{A0E3C8E5-2488-4A28-8A68-EED844659D93}">
      <dgm:prSet/>
      <dgm:spPr/>
      <dgm:t>
        <a:bodyPr/>
        <a:lstStyle/>
        <a:p>
          <a:endParaRPr lang="ru-RU"/>
        </a:p>
      </dgm:t>
    </dgm:pt>
    <dgm:pt modelId="{AC3FE24D-6DC5-4E92-AD7E-A283FFE1C25D}" type="sibTrans" cxnId="{A0E3C8E5-2488-4A28-8A68-EED844659D93}">
      <dgm:prSet/>
      <dgm:spPr/>
      <dgm:t>
        <a:bodyPr/>
        <a:lstStyle/>
        <a:p>
          <a:endParaRPr lang="ru-RU"/>
        </a:p>
      </dgm:t>
    </dgm:pt>
    <dgm:pt modelId="{F13E1EEB-48ED-4024-93BA-E5A4766BFB9A}">
      <dgm:prSet phldrT="[Текст]" custT="1"/>
      <dgm:spPr/>
      <dgm:t>
        <a:bodyPr/>
        <a:lstStyle/>
        <a:p>
          <a:r>
            <a:rPr lang="ru-RU" sz="1600" dirty="0" smtClean="0"/>
            <a:t>Развитие культуры трудовой деятельности</a:t>
          </a:r>
          <a:endParaRPr lang="ru-RU" sz="1600" dirty="0"/>
        </a:p>
      </dgm:t>
    </dgm:pt>
    <dgm:pt modelId="{A6A05E48-EDAC-452C-A762-2E6ED601336C}" type="parTrans" cxnId="{E703B501-A0C8-4E1C-B812-32ABE0EEA4FB}">
      <dgm:prSet/>
      <dgm:spPr/>
      <dgm:t>
        <a:bodyPr/>
        <a:lstStyle/>
        <a:p>
          <a:endParaRPr lang="ru-RU"/>
        </a:p>
      </dgm:t>
    </dgm:pt>
    <dgm:pt modelId="{0D645066-786D-4BEA-82C3-482710589DB7}" type="sibTrans" cxnId="{E703B501-A0C8-4E1C-B812-32ABE0EEA4FB}">
      <dgm:prSet/>
      <dgm:spPr/>
      <dgm:t>
        <a:bodyPr/>
        <a:lstStyle/>
        <a:p>
          <a:endParaRPr lang="ru-RU"/>
        </a:p>
      </dgm:t>
    </dgm:pt>
    <dgm:pt modelId="{CF579B48-CFDB-48C5-B1BE-6A755D1A5BB2}" type="pres">
      <dgm:prSet presAssocID="{F0EE27C1-3B29-4637-99B3-E04CA07E53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CDAD2-0A24-49F0-89EA-FC4CDF4EAE70}" type="pres">
      <dgm:prSet presAssocID="{1DEC4594-416B-4568-B9B9-6A5F07BE07E1}" presName="parentLin" presStyleCnt="0"/>
      <dgm:spPr/>
    </dgm:pt>
    <dgm:pt modelId="{E437918E-7C1E-48C8-BDE6-24366F5AC750}" type="pres">
      <dgm:prSet presAssocID="{1DEC4594-416B-4568-B9B9-6A5F07BE07E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94E1664-CAEC-4877-83F1-D13C0198EEE8}" type="pres">
      <dgm:prSet presAssocID="{1DEC4594-416B-4568-B9B9-6A5F07BE07E1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32359-2644-4AF4-BCDA-C061309BAE26}" type="pres">
      <dgm:prSet presAssocID="{1DEC4594-416B-4568-B9B9-6A5F07BE07E1}" presName="negativeSpace" presStyleCnt="0"/>
      <dgm:spPr/>
    </dgm:pt>
    <dgm:pt modelId="{4F8852BE-1B29-479C-9567-62CB71CCD0C7}" type="pres">
      <dgm:prSet presAssocID="{1DEC4594-416B-4568-B9B9-6A5F07BE07E1}" presName="childText" presStyleLbl="conFgAcc1" presStyleIdx="0" presStyleCnt="6">
        <dgm:presLayoutVars>
          <dgm:bulletEnabled val="1"/>
        </dgm:presLayoutVars>
      </dgm:prSet>
      <dgm:spPr/>
    </dgm:pt>
    <dgm:pt modelId="{119C0728-50D5-42AE-97B7-1A97E3B0B295}" type="pres">
      <dgm:prSet presAssocID="{FF0BA591-BD25-4BF2-8CC6-B4C2C83364B3}" presName="spaceBetweenRectangles" presStyleCnt="0"/>
      <dgm:spPr/>
    </dgm:pt>
    <dgm:pt modelId="{B6E6F079-431F-43B3-9695-218F2246E75C}" type="pres">
      <dgm:prSet presAssocID="{609B6278-4672-4256-B0D6-C62C4CE647F9}" presName="parentLin" presStyleCnt="0"/>
      <dgm:spPr/>
    </dgm:pt>
    <dgm:pt modelId="{065AC1E8-42D5-4708-98C9-1215E03C3F02}" type="pres">
      <dgm:prSet presAssocID="{609B6278-4672-4256-B0D6-C62C4CE647F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7BE814E-8642-4A37-B7C3-DABEA3AA71BC}" type="pres">
      <dgm:prSet presAssocID="{609B6278-4672-4256-B0D6-C62C4CE647F9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601BB-DA79-432E-896D-7FD77F921D86}" type="pres">
      <dgm:prSet presAssocID="{609B6278-4672-4256-B0D6-C62C4CE647F9}" presName="negativeSpace" presStyleCnt="0"/>
      <dgm:spPr/>
    </dgm:pt>
    <dgm:pt modelId="{38FC8447-E673-491A-85D4-62A450DD0E1A}" type="pres">
      <dgm:prSet presAssocID="{609B6278-4672-4256-B0D6-C62C4CE647F9}" presName="childText" presStyleLbl="conFgAcc1" presStyleIdx="1" presStyleCnt="6">
        <dgm:presLayoutVars>
          <dgm:bulletEnabled val="1"/>
        </dgm:presLayoutVars>
      </dgm:prSet>
      <dgm:spPr/>
    </dgm:pt>
    <dgm:pt modelId="{BBCEC2B5-9668-46A5-AA51-E82A620667BB}" type="pres">
      <dgm:prSet presAssocID="{D1EB5D67-604B-4680-906A-96CB2BB8DF0E}" presName="spaceBetweenRectangles" presStyleCnt="0"/>
      <dgm:spPr/>
    </dgm:pt>
    <dgm:pt modelId="{C720FE27-4ECC-4F26-9A01-494EFE43B0FD}" type="pres">
      <dgm:prSet presAssocID="{8C6FB1D2-7EC5-4874-A776-078227005EF9}" presName="parentLin" presStyleCnt="0"/>
      <dgm:spPr/>
    </dgm:pt>
    <dgm:pt modelId="{CA01E473-8BF3-40A1-B1A5-8F82FA7F9ED6}" type="pres">
      <dgm:prSet presAssocID="{8C6FB1D2-7EC5-4874-A776-078227005EF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9EF6B2BA-64DD-4FF3-B893-7C03AF60B483}" type="pres">
      <dgm:prSet presAssocID="{8C6FB1D2-7EC5-4874-A776-078227005EF9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ED2DF-92EA-47AF-B9DF-286D7770B051}" type="pres">
      <dgm:prSet presAssocID="{8C6FB1D2-7EC5-4874-A776-078227005EF9}" presName="negativeSpace" presStyleCnt="0"/>
      <dgm:spPr/>
    </dgm:pt>
    <dgm:pt modelId="{949776F8-1395-4C8E-BEB0-8290B4A410A6}" type="pres">
      <dgm:prSet presAssocID="{8C6FB1D2-7EC5-4874-A776-078227005EF9}" presName="childText" presStyleLbl="conFgAcc1" presStyleIdx="2" presStyleCnt="6">
        <dgm:presLayoutVars>
          <dgm:bulletEnabled val="1"/>
        </dgm:presLayoutVars>
      </dgm:prSet>
      <dgm:spPr/>
    </dgm:pt>
    <dgm:pt modelId="{66E4D950-D199-4C51-8D08-BB85A55A47A3}" type="pres">
      <dgm:prSet presAssocID="{77756755-DCD8-4239-ABC6-EA29B14627A1}" presName="spaceBetweenRectangles" presStyleCnt="0"/>
      <dgm:spPr/>
    </dgm:pt>
    <dgm:pt modelId="{9C7577F4-B209-47D7-9FB9-4890DD507693}" type="pres">
      <dgm:prSet presAssocID="{EDE03872-17D9-46B3-BD13-811191C870E9}" presName="parentLin" presStyleCnt="0"/>
      <dgm:spPr/>
    </dgm:pt>
    <dgm:pt modelId="{EB8C74EC-7A12-4C95-9166-F74DE97217FC}" type="pres">
      <dgm:prSet presAssocID="{EDE03872-17D9-46B3-BD13-811191C870E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5F4B7D1-86B4-4D0C-B145-B672F13A5E4C}" type="pres">
      <dgm:prSet presAssocID="{EDE03872-17D9-46B3-BD13-811191C870E9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F48B7-857F-49D6-9451-BA363844445F}" type="pres">
      <dgm:prSet presAssocID="{EDE03872-17D9-46B3-BD13-811191C870E9}" presName="negativeSpace" presStyleCnt="0"/>
      <dgm:spPr/>
    </dgm:pt>
    <dgm:pt modelId="{02DB319B-6DFC-4D51-A149-0D51064D1687}" type="pres">
      <dgm:prSet presAssocID="{EDE03872-17D9-46B3-BD13-811191C870E9}" presName="childText" presStyleLbl="conFgAcc1" presStyleIdx="3" presStyleCnt="6">
        <dgm:presLayoutVars>
          <dgm:bulletEnabled val="1"/>
        </dgm:presLayoutVars>
      </dgm:prSet>
      <dgm:spPr/>
    </dgm:pt>
    <dgm:pt modelId="{8CEF13C1-8B3E-4DF0-A071-BF18A2FB3ABE}" type="pres">
      <dgm:prSet presAssocID="{BC55418D-7ED1-482D-8096-9641AEF2262B}" presName="spaceBetweenRectangles" presStyleCnt="0"/>
      <dgm:spPr/>
    </dgm:pt>
    <dgm:pt modelId="{72DBA897-6D93-4EF3-8A47-3500F49A19E7}" type="pres">
      <dgm:prSet presAssocID="{F1BF49C5-A4D4-4D7E-90E0-2B49AF2C70B3}" presName="parentLin" presStyleCnt="0"/>
      <dgm:spPr/>
    </dgm:pt>
    <dgm:pt modelId="{1C8318BD-CC90-4BF2-A6B7-D4BE47F2021F}" type="pres">
      <dgm:prSet presAssocID="{F1BF49C5-A4D4-4D7E-90E0-2B49AF2C70B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9845441-01B4-4219-B0BA-513CE1736BCA}" type="pres">
      <dgm:prSet presAssocID="{F1BF49C5-A4D4-4D7E-90E0-2B49AF2C70B3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95871-A5AD-4592-8635-613096A8A35E}" type="pres">
      <dgm:prSet presAssocID="{F1BF49C5-A4D4-4D7E-90E0-2B49AF2C70B3}" presName="negativeSpace" presStyleCnt="0"/>
      <dgm:spPr/>
    </dgm:pt>
    <dgm:pt modelId="{C6A4B6AB-ECCC-4A20-B310-A26B46D7B8F9}" type="pres">
      <dgm:prSet presAssocID="{F1BF49C5-A4D4-4D7E-90E0-2B49AF2C70B3}" presName="childText" presStyleLbl="conFgAcc1" presStyleIdx="4" presStyleCnt="6">
        <dgm:presLayoutVars>
          <dgm:bulletEnabled val="1"/>
        </dgm:presLayoutVars>
      </dgm:prSet>
      <dgm:spPr/>
    </dgm:pt>
    <dgm:pt modelId="{AE9F2EED-CC1C-4585-AAA2-7112D820EDD5}" type="pres">
      <dgm:prSet presAssocID="{AC3FE24D-6DC5-4E92-AD7E-A283FFE1C25D}" presName="spaceBetweenRectangles" presStyleCnt="0"/>
      <dgm:spPr/>
    </dgm:pt>
    <dgm:pt modelId="{93505FC6-2FAB-4E28-A150-0121EA59A0C6}" type="pres">
      <dgm:prSet presAssocID="{F13E1EEB-48ED-4024-93BA-E5A4766BFB9A}" presName="parentLin" presStyleCnt="0"/>
      <dgm:spPr/>
    </dgm:pt>
    <dgm:pt modelId="{86A332DD-17D2-4CB7-92B6-B78FF17C63E5}" type="pres">
      <dgm:prSet presAssocID="{F13E1EEB-48ED-4024-93BA-E5A4766BFB9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C33F52B-F4FA-4A06-B492-293E989AF4F6}" type="pres">
      <dgm:prSet presAssocID="{F13E1EEB-48ED-4024-93BA-E5A4766BFB9A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1A85B-35B7-468F-B108-798EB3AB7EEA}" type="pres">
      <dgm:prSet presAssocID="{F13E1EEB-48ED-4024-93BA-E5A4766BFB9A}" presName="negativeSpace" presStyleCnt="0"/>
      <dgm:spPr/>
    </dgm:pt>
    <dgm:pt modelId="{EE1CCA76-DB43-4B3A-8C36-3CB9DA4753FA}" type="pres">
      <dgm:prSet presAssocID="{F13E1EEB-48ED-4024-93BA-E5A4766BFB9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0ACF5C9-B3A3-4AAC-A6F9-B0C5416BF559}" type="presOf" srcId="{609B6278-4672-4256-B0D6-C62C4CE647F9}" destId="{77BE814E-8642-4A37-B7C3-DABEA3AA71BC}" srcOrd="1" destOrd="0" presId="urn:microsoft.com/office/officeart/2005/8/layout/list1"/>
    <dgm:cxn modelId="{3F6CCF4E-EE0F-4317-BA04-4EE3D7B42107}" type="presOf" srcId="{F1BF49C5-A4D4-4D7E-90E0-2B49AF2C70B3}" destId="{49845441-01B4-4219-B0BA-513CE1736BCA}" srcOrd="1" destOrd="0" presId="urn:microsoft.com/office/officeart/2005/8/layout/list1"/>
    <dgm:cxn modelId="{17A7CDE1-4BE5-4FAE-8B27-93669D6494B1}" type="presOf" srcId="{8C6FB1D2-7EC5-4874-A776-078227005EF9}" destId="{9EF6B2BA-64DD-4FF3-B893-7C03AF60B483}" srcOrd="1" destOrd="0" presId="urn:microsoft.com/office/officeart/2005/8/layout/list1"/>
    <dgm:cxn modelId="{BC8CC52C-3928-4299-A69C-715299B2A3AD}" type="presOf" srcId="{8C6FB1D2-7EC5-4874-A776-078227005EF9}" destId="{CA01E473-8BF3-40A1-B1A5-8F82FA7F9ED6}" srcOrd="0" destOrd="0" presId="urn:microsoft.com/office/officeart/2005/8/layout/list1"/>
    <dgm:cxn modelId="{C47F8C57-ECFA-4A51-BC2A-B9A33655F163}" type="presOf" srcId="{F1BF49C5-A4D4-4D7E-90E0-2B49AF2C70B3}" destId="{1C8318BD-CC90-4BF2-A6B7-D4BE47F2021F}" srcOrd="0" destOrd="0" presId="urn:microsoft.com/office/officeart/2005/8/layout/list1"/>
    <dgm:cxn modelId="{47FB5C0D-185C-4990-BD74-DB01116237EF}" type="presOf" srcId="{EDE03872-17D9-46B3-BD13-811191C870E9}" destId="{D5F4B7D1-86B4-4D0C-B145-B672F13A5E4C}" srcOrd="1" destOrd="0" presId="urn:microsoft.com/office/officeart/2005/8/layout/list1"/>
    <dgm:cxn modelId="{6960C28C-A802-4521-AF08-0CE03A238101}" type="presOf" srcId="{1DEC4594-416B-4568-B9B9-6A5F07BE07E1}" destId="{F94E1664-CAEC-4877-83F1-D13C0198EEE8}" srcOrd="1" destOrd="0" presId="urn:microsoft.com/office/officeart/2005/8/layout/list1"/>
    <dgm:cxn modelId="{C1C7C65D-559E-4F9F-96AE-61D68F38CD06}" type="presOf" srcId="{1DEC4594-416B-4568-B9B9-6A5F07BE07E1}" destId="{E437918E-7C1E-48C8-BDE6-24366F5AC750}" srcOrd="0" destOrd="0" presId="urn:microsoft.com/office/officeart/2005/8/layout/list1"/>
    <dgm:cxn modelId="{32C956EC-6692-4871-9730-23222442525C}" srcId="{F0EE27C1-3B29-4637-99B3-E04CA07E53B5}" destId="{1DEC4594-416B-4568-B9B9-6A5F07BE07E1}" srcOrd="0" destOrd="0" parTransId="{ED8427BC-9EA3-4CCB-A1D4-168E38FC2584}" sibTransId="{FF0BA591-BD25-4BF2-8CC6-B4C2C83364B3}"/>
    <dgm:cxn modelId="{0BD53F98-38E6-4A85-9C19-81F3ADF12D50}" srcId="{F0EE27C1-3B29-4637-99B3-E04CA07E53B5}" destId="{609B6278-4672-4256-B0D6-C62C4CE647F9}" srcOrd="1" destOrd="0" parTransId="{D216C0E2-97F0-4FF4-9435-F049573B93C4}" sibTransId="{D1EB5D67-604B-4680-906A-96CB2BB8DF0E}"/>
    <dgm:cxn modelId="{A0E3C8E5-2488-4A28-8A68-EED844659D93}" srcId="{F0EE27C1-3B29-4637-99B3-E04CA07E53B5}" destId="{F1BF49C5-A4D4-4D7E-90E0-2B49AF2C70B3}" srcOrd="4" destOrd="0" parTransId="{956E1F72-973C-441E-9981-C19D34001AAD}" sibTransId="{AC3FE24D-6DC5-4E92-AD7E-A283FFE1C25D}"/>
    <dgm:cxn modelId="{04122016-B19C-4A79-A64F-54D398E85DFD}" type="presOf" srcId="{609B6278-4672-4256-B0D6-C62C4CE647F9}" destId="{065AC1E8-42D5-4708-98C9-1215E03C3F02}" srcOrd="0" destOrd="0" presId="urn:microsoft.com/office/officeart/2005/8/layout/list1"/>
    <dgm:cxn modelId="{CE14EBBF-49DD-449A-8674-9C5A8DA63B53}" type="presOf" srcId="{F0EE27C1-3B29-4637-99B3-E04CA07E53B5}" destId="{CF579B48-CFDB-48C5-B1BE-6A755D1A5BB2}" srcOrd="0" destOrd="0" presId="urn:microsoft.com/office/officeart/2005/8/layout/list1"/>
    <dgm:cxn modelId="{EEA8F5D0-791A-4016-BA0A-701D6C74F4E4}" srcId="{F0EE27C1-3B29-4637-99B3-E04CA07E53B5}" destId="{EDE03872-17D9-46B3-BD13-811191C870E9}" srcOrd="3" destOrd="0" parTransId="{A038AD79-0BB0-45AD-A37C-2F1768299C37}" sibTransId="{BC55418D-7ED1-482D-8096-9641AEF2262B}"/>
    <dgm:cxn modelId="{E703B501-A0C8-4E1C-B812-32ABE0EEA4FB}" srcId="{F0EE27C1-3B29-4637-99B3-E04CA07E53B5}" destId="{F13E1EEB-48ED-4024-93BA-E5A4766BFB9A}" srcOrd="5" destOrd="0" parTransId="{A6A05E48-EDAC-452C-A762-2E6ED601336C}" sibTransId="{0D645066-786D-4BEA-82C3-482710589DB7}"/>
    <dgm:cxn modelId="{945B9F09-ECEF-4383-BEBC-2D0F5E9340EA}" srcId="{F0EE27C1-3B29-4637-99B3-E04CA07E53B5}" destId="{8C6FB1D2-7EC5-4874-A776-078227005EF9}" srcOrd="2" destOrd="0" parTransId="{12E3008B-45C2-4A5F-8F23-23F4E4DD233D}" sibTransId="{77756755-DCD8-4239-ABC6-EA29B14627A1}"/>
    <dgm:cxn modelId="{3A516714-B57A-40FF-A991-F0A05BA5405C}" type="presOf" srcId="{F13E1EEB-48ED-4024-93BA-E5A4766BFB9A}" destId="{0C33F52B-F4FA-4A06-B492-293E989AF4F6}" srcOrd="1" destOrd="0" presId="urn:microsoft.com/office/officeart/2005/8/layout/list1"/>
    <dgm:cxn modelId="{DD54354A-8594-41F4-BE66-43917AD24EB1}" type="presOf" srcId="{F13E1EEB-48ED-4024-93BA-E5A4766BFB9A}" destId="{86A332DD-17D2-4CB7-92B6-B78FF17C63E5}" srcOrd="0" destOrd="0" presId="urn:microsoft.com/office/officeart/2005/8/layout/list1"/>
    <dgm:cxn modelId="{285092C6-8740-491A-9005-81A963B88508}" type="presOf" srcId="{EDE03872-17D9-46B3-BD13-811191C870E9}" destId="{EB8C74EC-7A12-4C95-9166-F74DE97217FC}" srcOrd="0" destOrd="0" presId="urn:microsoft.com/office/officeart/2005/8/layout/list1"/>
    <dgm:cxn modelId="{1E638EB4-F986-4767-A998-F86DCA89F006}" type="presParOf" srcId="{CF579B48-CFDB-48C5-B1BE-6A755D1A5BB2}" destId="{A2ECDAD2-0A24-49F0-89EA-FC4CDF4EAE70}" srcOrd="0" destOrd="0" presId="urn:microsoft.com/office/officeart/2005/8/layout/list1"/>
    <dgm:cxn modelId="{49548645-3791-4EC1-8692-F658D47617B5}" type="presParOf" srcId="{A2ECDAD2-0A24-49F0-89EA-FC4CDF4EAE70}" destId="{E437918E-7C1E-48C8-BDE6-24366F5AC750}" srcOrd="0" destOrd="0" presId="urn:microsoft.com/office/officeart/2005/8/layout/list1"/>
    <dgm:cxn modelId="{FB2B44A4-CCD7-4352-9423-6267D931FBD3}" type="presParOf" srcId="{A2ECDAD2-0A24-49F0-89EA-FC4CDF4EAE70}" destId="{F94E1664-CAEC-4877-83F1-D13C0198EEE8}" srcOrd="1" destOrd="0" presId="urn:microsoft.com/office/officeart/2005/8/layout/list1"/>
    <dgm:cxn modelId="{141078DA-81E8-4944-9446-DE430F0277AB}" type="presParOf" srcId="{CF579B48-CFDB-48C5-B1BE-6A755D1A5BB2}" destId="{BAF32359-2644-4AF4-BCDA-C061309BAE26}" srcOrd="1" destOrd="0" presId="urn:microsoft.com/office/officeart/2005/8/layout/list1"/>
    <dgm:cxn modelId="{2949BC18-19D2-4B7B-8D71-F82E77D02964}" type="presParOf" srcId="{CF579B48-CFDB-48C5-B1BE-6A755D1A5BB2}" destId="{4F8852BE-1B29-479C-9567-62CB71CCD0C7}" srcOrd="2" destOrd="0" presId="urn:microsoft.com/office/officeart/2005/8/layout/list1"/>
    <dgm:cxn modelId="{457E52A7-A4BD-4343-9DD1-386AA02BF384}" type="presParOf" srcId="{CF579B48-CFDB-48C5-B1BE-6A755D1A5BB2}" destId="{119C0728-50D5-42AE-97B7-1A97E3B0B295}" srcOrd="3" destOrd="0" presId="urn:microsoft.com/office/officeart/2005/8/layout/list1"/>
    <dgm:cxn modelId="{C2B2AE59-03E2-45F0-807A-C9E75129F117}" type="presParOf" srcId="{CF579B48-CFDB-48C5-B1BE-6A755D1A5BB2}" destId="{B6E6F079-431F-43B3-9695-218F2246E75C}" srcOrd="4" destOrd="0" presId="urn:microsoft.com/office/officeart/2005/8/layout/list1"/>
    <dgm:cxn modelId="{37F9BB8B-EDAE-4AFF-BAC4-B059FA211006}" type="presParOf" srcId="{B6E6F079-431F-43B3-9695-218F2246E75C}" destId="{065AC1E8-42D5-4708-98C9-1215E03C3F02}" srcOrd="0" destOrd="0" presId="urn:microsoft.com/office/officeart/2005/8/layout/list1"/>
    <dgm:cxn modelId="{E8F745F3-BDBA-4A9A-94A4-9CAAD13BBA4F}" type="presParOf" srcId="{B6E6F079-431F-43B3-9695-218F2246E75C}" destId="{77BE814E-8642-4A37-B7C3-DABEA3AA71BC}" srcOrd="1" destOrd="0" presId="urn:microsoft.com/office/officeart/2005/8/layout/list1"/>
    <dgm:cxn modelId="{67F1E002-9810-4009-9277-D7349AF8A0BD}" type="presParOf" srcId="{CF579B48-CFDB-48C5-B1BE-6A755D1A5BB2}" destId="{A4C601BB-DA79-432E-896D-7FD77F921D86}" srcOrd="5" destOrd="0" presId="urn:microsoft.com/office/officeart/2005/8/layout/list1"/>
    <dgm:cxn modelId="{FB5D53FB-24F7-4A0E-BDA2-D095DCA9101B}" type="presParOf" srcId="{CF579B48-CFDB-48C5-B1BE-6A755D1A5BB2}" destId="{38FC8447-E673-491A-85D4-62A450DD0E1A}" srcOrd="6" destOrd="0" presId="urn:microsoft.com/office/officeart/2005/8/layout/list1"/>
    <dgm:cxn modelId="{37A8BE3A-88D4-4B85-A5D8-ADD5735F6336}" type="presParOf" srcId="{CF579B48-CFDB-48C5-B1BE-6A755D1A5BB2}" destId="{BBCEC2B5-9668-46A5-AA51-E82A620667BB}" srcOrd="7" destOrd="0" presId="urn:microsoft.com/office/officeart/2005/8/layout/list1"/>
    <dgm:cxn modelId="{C88A4494-BEB2-40D8-B684-3C5D99FD041E}" type="presParOf" srcId="{CF579B48-CFDB-48C5-B1BE-6A755D1A5BB2}" destId="{C720FE27-4ECC-4F26-9A01-494EFE43B0FD}" srcOrd="8" destOrd="0" presId="urn:microsoft.com/office/officeart/2005/8/layout/list1"/>
    <dgm:cxn modelId="{F6B13575-D130-48A1-BBD7-66403E5EE24B}" type="presParOf" srcId="{C720FE27-4ECC-4F26-9A01-494EFE43B0FD}" destId="{CA01E473-8BF3-40A1-B1A5-8F82FA7F9ED6}" srcOrd="0" destOrd="0" presId="urn:microsoft.com/office/officeart/2005/8/layout/list1"/>
    <dgm:cxn modelId="{11125211-507B-42CE-B78B-F071B243E34E}" type="presParOf" srcId="{C720FE27-4ECC-4F26-9A01-494EFE43B0FD}" destId="{9EF6B2BA-64DD-4FF3-B893-7C03AF60B483}" srcOrd="1" destOrd="0" presId="urn:microsoft.com/office/officeart/2005/8/layout/list1"/>
    <dgm:cxn modelId="{2BCE7C7B-A62D-4714-BCEB-BEECA2BCDC4D}" type="presParOf" srcId="{CF579B48-CFDB-48C5-B1BE-6A755D1A5BB2}" destId="{63DED2DF-92EA-47AF-B9DF-286D7770B051}" srcOrd="9" destOrd="0" presId="urn:microsoft.com/office/officeart/2005/8/layout/list1"/>
    <dgm:cxn modelId="{9FA5CDB9-2472-4152-8E81-15C8D7C40EDC}" type="presParOf" srcId="{CF579B48-CFDB-48C5-B1BE-6A755D1A5BB2}" destId="{949776F8-1395-4C8E-BEB0-8290B4A410A6}" srcOrd="10" destOrd="0" presId="urn:microsoft.com/office/officeart/2005/8/layout/list1"/>
    <dgm:cxn modelId="{89FCD9BE-ECDA-4A22-BBBA-28F8C2CA2975}" type="presParOf" srcId="{CF579B48-CFDB-48C5-B1BE-6A755D1A5BB2}" destId="{66E4D950-D199-4C51-8D08-BB85A55A47A3}" srcOrd="11" destOrd="0" presId="urn:microsoft.com/office/officeart/2005/8/layout/list1"/>
    <dgm:cxn modelId="{0F244094-FF5F-4782-A474-CF089A6E5B9E}" type="presParOf" srcId="{CF579B48-CFDB-48C5-B1BE-6A755D1A5BB2}" destId="{9C7577F4-B209-47D7-9FB9-4890DD507693}" srcOrd="12" destOrd="0" presId="urn:microsoft.com/office/officeart/2005/8/layout/list1"/>
    <dgm:cxn modelId="{B1D2A344-D547-4E66-AAF5-9207E838CC3F}" type="presParOf" srcId="{9C7577F4-B209-47D7-9FB9-4890DD507693}" destId="{EB8C74EC-7A12-4C95-9166-F74DE97217FC}" srcOrd="0" destOrd="0" presId="urn:microsoft.com/office/officeart/2005/8/layout/list1"/>
    <dgm:cxn modelId="{D3BF9F51-4DC3-41A7-A3C3-4FB649001C4A}" type="presParOf" srcId="{9C7577F4-B209-47D7-9FB9-4890DD507693}" destId="{D5F4B7D1-86B4-4D0C-B145-B672F13A5E4C}" srcOrd="1" destOrd="0" presId="urn:microsoft.com/office/officeart/2005/8/layout/list1"/>
    <dgm:cxn modelId="{CC4D74FF-62A0-4367-8958-EED6E3B2FF17}" type="presParOf" srcId="{CF579B48-CFDB-48C5-B1BE-6A755D1A5BB2}" destId="{021F48B7-857F-49D6-9451-BA363844445F}" srcOrd="13" destOrd="0" presId="urn:microsoft.com/office/officeart/2005/8/layout/list1"/>
    <dgm:cxn modelId="{E2F84A95-F60C-4EF1-8F32-407D866EC4CF}" type="presParOf" srcId="{CF579B48-CFDB-48C5-B1BE-6A755D1A5BB2}" destId="{02DB319B-6DFC-4D51-A149-0D51064D1687}" srcOrd="14" destOrd="0" presId="urn:microsoft.com/office/officeart/2005/8/layout/list1"/>
    <dgm:cxn modelId="{2639F1D9-C0BE-45F1-A994-CBE4F0DE76E5}" type="presParOf" srcId="{CF579B48-CFDB-48C5-B1BE-6A755D1A5BB2}" destId="{8CEF13C1-8B3E-4DF0-A071-BF18A2FB3ABE}" srcOrd="15" destOrd="0" presId="urn:microsoft.com/office/officeart/2005/8/layout/list1"/>
    <dgm:cxn modelId="{D0733B4F-E46E-44BE-B979-0B65026302DD}" type="presParOf" srcId="{CF579B48-CFDB-48C5-B1BE-6A755D1A5BB2}" destId="{72DBA897-6D93-4EF3-8A47-3500F49A19E7}" srcOrd="16" destOrd="0" presId="urn:microsoft.com/office/officeart/2005/8/layout/list1"/>
    <dgm:cxn modelId="{4E2F9AC0-F2AE-44B2-B7C2-ABD9D9650EF0}" type="presParOf" srcId="{72DBA897-6D93-4EF3-8A47-3500F49A19E7}" destId="{1C8318BD-CC90-4BF2-A6B7-D4BE47F2021F}" srcOrd="0" destOrd="0" presId="urn:microsoft.com/office/officeart/2005/8/layout/list1"/>
    <dgm:cxn modelId="{A56135AB-EF36-4275-A022-BFE104492494}" type="presParOf" srcId="{72DBA897-6D93-4EF3-8A47-3500F49A19E7}" destId="{49845441-01B4-4219-B0BA-513CE1736BCA}" srcOrd="1" destOrd="0" presId="urn:microsoft.com/office/officeart/2005/8/layout/list1"/>
    <dgm:cxn modelId="{AF80B60B-F9CA-48A6-BA63-327A2482A284}" type="presParOf" srcId="{CF579B48-CFDB-48C5-B1BE-6A755D1A5BB2}" destId="{7DE95871-A5AD-4592-8635-613096A8A35E}" srcOrd="17" destOrd="0" presId="urn:microsoft.com/office/officeart/2005/8/layout/list1"/>
    <dgm:cxn modelId="{F5D14912-DE2F-47CB-BC56-729717C86500}" type="presParOf" srcId="{CF579B48-CFDB-48C5-B1BE-6A755D1A5BB2}" destId="{C6A4B6AB-ECCC-4A20-B310-A26B46D7B8F9}" srcOrd="18" destOrd="0" presId="urn:microsoft.com/office/officeart/2005/8/layout/list1"/>
    <dgm:cxn modelId="{40D0A235-E470-47E5-BF83-0025CAA19DB8}" type="presParOf" srcId="{CF579B48-CFDB-48C5-B1BE-6A755D1A5BB2}" destId="{AE9F2EED-CC1C-4585-AAA2-7112D820EDD5}" srcOrd="19" destOrd="0" presId="urn:microsoft.com/office/officeart/2005/8/layout/list1"/>
    <dgm:cxn modelId="{F3C9A586-1794-40D2-916C-67C72FF76AAD}" type="presParOf" srcId="{CF579B48-CFDB-48C5-B1BE-6A755D1A5BB2}" destId="{93505FC6-2FAB-4E28-A150-0121EA59A0C6}" srcOrd="20" destOrd="0" presId="urn:microsoft.com/office/officeart/2005/8/layout/list1"/>
    <dgm:cxn modelId="{DABA078C-3D2A-4D40-8532-F26DD5A7DED4}" type="presParOf" srcId="{93505FC6-2FAB-4E28-A150-0121EA59A0C6}" destId="{86A332DD-17D2-4CB7-92B6-B78FF17C63E5}" srcOrd="0" destOrd="0" presId="urn:microsoft.com/office/officeart/2005/8/layout/list1"/>
    <dgm:cxn modelId="{4B44CBF0-F466-460E-A03C-68A398AE9D0E}" type="presParOf" srcId="{93505FC6-2FAB-4E28-A150-0121EA59A0C6}" destId="{0C33F52B-F4FA-4A06-B492-293E989AF4F6}" srcOrd="1" destOrd="0" presId="urn:microsoft.com/office/officeart/2005/8/layout/list1"/>
    <dgm:cxn modelId="{A3DCAAF4-3ACB-490C-9F3F-D86F88081729}" type="presParOf" srcId="{CF579B48-CFDB-48C5-B1BE-6A755D1A5BB2}" destId="{D921A85B-35B7-468F-B108-798EB3AB7EEA}" srcOrd="21" destOrd="0" presId="urn:microsoft.com/office/officeart/2005/8/layout/list1"/>
    <dgm:cxn modelId="{5106F9E5-BA54-4AED-974F-5702F34D39B1}" type="presParOf" srcId="{CF579B48-CFDB-48C5-B1BE-6A755D1A5BB2}" destId="{EE1CCA76-DB43-4B3A-8C36-3CB9DA4753FA}" srcOrd="2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E27C1-3B29-4637-99B3-E04CA07E53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C4594-416B-4568-B9B9-6A5F07BE07E1}">
      <dgm:prSet phldrT="[Текст]" custT="1"/>
      <dgm:spPr/>
      <dgm:t>
        <a:bodyPr/>
        <a:lstStyle/>
        <a:p>
          <a:r>
            <a:rPr lang="ru-RU" sz="1600" dirty="0" smtClean="0"/>
            <a:t>Внедрение современных технологий в воспитательной работе</a:t>
          </a:r>
          <a:endParaRPr lang="ru-RU" sz="1600" dirty="0"/>
        </a:p>
      </dgm:t>
    </dgm:pt>
    <dgm:pt modelId="{ED8427BC-9EA3-4CCB-A1D4-168E38FC2584}" type="parTrans" cxnId="{32C956EC-6692-4871-9730-23222442525C}">
      <dgm:prSet/>
      <dgm:spPr/>
      <dgm:t>
        <a:bodyPr/>
        <a:lstStyle/>
        <a:p>
          <a:endParaRPr lang="ru-RU"/>
        </a:p>
      </dgm:t>
    </dgm:pt>
    <dgm:pt modelId="{FF0BA591-BD25-4BF2-8CC6-B4C2C83364B3}" type="sibTrans" cxnId="{32C956EC-6692-4871-9730-23222442525C}">
      <dgm:prSet/>
      <dgm:spPr/>
      <dgm:t>
        <a:bodyPr/>
        <a:lstStyle/>
        <a:p>
          <a:endParaRPr lang="ru-RU"/>
        </a:p>
      </dgm:t>
    </dgm:pt>
    <dgm:pt modelId="{609B6278-4672-4256-B0D6-C62C4CE647F9}">
      <dgm:prSet phldrT="[Текст]" custT="1"/>
      <dgm:spPr/>
      <dgm:t>
        <a:bodyPr/>
        <a:lstStyle/>
        <a:p>
          <a:r>
            <a:rPr lang="ru-RU" sz="1600" dirty="0" smtClean="0"/>
            <a:t>Формирование коллектива единомышленников из числа родителей, учащихся, коллег</a:t>
          </a:r>
          <a:endParaRPr lang="ru-RU" sz="1600" dirty="0"/>
        </a:p>
      </dgm:t>
    </dgm:pt>
    <dgm:pt modelId="{D216C0E2-97F0-4FF4-9435-F049573B93C4}" type="parTrans" cxnId="{0BD53F98-38E6-4A85-9C19-81F3ADF12D50}">
      <dgm:prSet/>
      <dgm:spPr/>
      <dgm:t>
        <a:bodyPr/>
        <a:lstStyle/>
        <a:p>
          <a:endParaRPr lang="ru-RU"/>
        </a:p>
      </dgm:t>
    </dgm:pt>
    <dgm:pt modelId="{D1EB5D67-604B-4680-906A-96CB2BB8DF0E}" type="sibTrans" cxnId="{0BD53F98-38E6-4A85-9C19-81F3ADF12D50}">
      <dgm:prSet/>
      <dgm:spPr/>
      <dgm:t>
        <a:bodyPr/>
        <a:lstStyle/>
        <a:p>
          <a:endParaRPr lang="ru-RU"/>
        </a:p>
      </dgm:t>
    </dgm:pt>
    <dgm:pt modelId="{8C6FB1D2-7EC5-4874-A776-078227005EF9}">
      <dgm:prSet phldrT="[Текст]" custT="1"/>
      <dgm:spPr/>
      <dgm:t>
        <a:bodyPr/>
        <a:lstStyle/>
        <a:p>
          <a:r>
            <a:rPr lang="ru-RU" sz="1600" dirty="0" smtClean="0"/>
            <a:t>Проведение всех внеклассных мероприятий на высоком эстетическом, этическом и культурном уровне</a:t>
          </a:r>
          <a:endParaRPr lang="ru-RU" sz="1600" dirty="0"/>
        </a:p>
      </dgm:t>
    </dgm:pt>
    <dgm:pt modelId="{12E3008B-45C2-4A5F-8F23-23F4E4DD233D}" type="parTrans" cxnId="{945B9F09-ECEF-4383-BEBC-2D0F5E9340EA}">
      <dgm:prSet/>
      <dgm:spPr/>
      <dgm:t>
        <a:bodyPr/>
        <a:lstStyle/>
        <a:p>
          <a:endParaRPr lang="ru-RU"/>
        </a:p>
      </dgm:t>
    </dgm:pt>
    <dgm:pt modelId="{77756755-DCD8-4239-ABC6-EA29B14627A1}" type="sibTrans" cxnId="{945B9F09-ECEF-4383-BEBC-2D0F5E9340EA}">
      <dgm:prSet/>
      <dgm:spPr/>
      <dgm:t>
        <a:bodyPr/>
        <a:lstStyle/>
        <a:p>
          <a:endParaRPr lang="ru-RU"/>
        </a:p>
      </dgm:t>
    </dgm:pt>
    <dgm:pt modelId="{EDE03872-17D9-46B3-BD13-811191C870E9}">
      <dgm:prSet phldrT="[Текст]" custT="1"/>
      <dgm:spPr/>
      <dgm:t>
        <a:bodyPr/>
        <a:lstStyle/>
        <a:p>
          <a:r>
            <a:rPr lang="ru-RU" sz="1400" dirty="0" smtClean="0"/>
            <a:t>Повышение культуры участников воспитательного процесса</a:t>
          </a:r>
          <a:endParaRPr lang="ru-RU" sz="1400" dirty="0"/>
        </a:p>
      </dgm:t>
    </dgm:pt>
    <dgm:pt modelId="{A038AD79-0BB0-45AD-A37C-2F1768299C37}" type="parTrans" cxnId="{EEA8F5D0-791A-4016-BA0A-701D6C74F4E4}">
      <dgm:prSet/>
      <dgm:spPr/>
      <dgm:t>
        <a:bodyPr/>
        <a:lstStyle/>
        <a:p>
          <a:endParaRPr lang="ru-RU"/>
        </a:p>
      </dgm:t>
    </dgm:pt>
    <dgm:pt modelId="{BC55418D-7ED1-482D-8096-9641AEF2262B}" type="sibTrans" cxnId="{EEA8F5D0-791A-4016-BA0A-701D6C74F4E4}">
      <dgm:prSet/>
      <dgm:spPr/>
      <dgm:t>
        <a:bodyPr/>
        <a:lstStyle/>
        <a:p>
          <a:endParaRPr lang="ru-RU"/>
        </a:p>
      </dgm:t>
    </dgm:pt>
    <dgm:pt modelId="{F1BF49C5-A4D4-4D7E-90E0-2B49AF2C70B3}">
      <dgm:prSet phldrT="[Текст]" custT="1"/>
      <dgm:spPr/>
      <dgm:t>
        <a:bodyPr/>
        <a:lstStyle/>
        <a:p>
          <a:r>
            <a:rPr lang="ru-RU" sz="1400" dirty="0" smtClean="0"/>
            <a:t>Обобщение результатов диагностирования </a:t>
          </a:r>
          <a:endParaRPr lang="ru-RU" sz="1400" dirty="0"/>
        </a:p>
      </dgm:t>
    </dgm:pt>
    <dgm:pt modelId="{956E1F72-973C-441E-9981-C19D34001AAD}" type="parTrans" cxnId="{A0E3C8E5-2488-4A28-8A68-EED844659D93}">
      <dgm:prSet/>
      <dgm:spPr/>
      <dgm:t>
        <a:bodyPr/>
        <a:lstStyle/>
        <a:p>
          <a:endParaRPr lang="ru-RU"/>
        </a:p>
      </dgm:t>
    </dgm:pt>
    <dgm:pt modelId="{AC3FE24D-6DC5-4E92-AD7E-A283FFE1C25D}" type="sibTrans" cxnId="{A0E3C8E5-2488-4A28-8A68-EED844659D93}">
      <dgm:prSet/>
      <dgm:spPr/>
      <dgm:t>
        <a:bodyPr/>
        <a:lstStyle/>
        <a:p>
          <a:endParaRPr lang="ru-RU"/>
        </a:p>
      </dgm:t>
    </dgm:pt>
    <dgm:pt modelId="{F13E1EEB-48ED-4024-93BA-E5A4766BFB9A}">
      <dgm:prSet phldrT="[Текст]" custT="1"/>
      <dgm:spPr/>
      <dgm:t>
        <a:bodyPr/>
        <a:lstStyle/>
        <a:p>
          <a:r>
            <a:rPr lang="ru-RU" sz="1600" dirty="0" smtClean="0"/>
            <a:t>Обобщающий семинар с участием учащихся, родителей, педагогов, общественности</a:t>
          </a:r>
          <a:endParaRPr lang="ru-RU" sz="1600" dirty="0"/>
        </a:p>
      </dgm:t>
    </dgm:pt>
    <dgm:pt modelId="{A6A05E48-EDAC-452C-A762-2E6ED601336C}" type="parTrans" cxnId="{E703B501-A0C8-4E1C-B812-32ABE0EEA4FB}">
      <dgm:prSet/>
      <dgm:spPr/>
      <dgm:t>
        <a:bodyPr/>
        <a:lstStyle/>
        <a:p>
          <a:endParaRPr lang="ru-RU"/>
        </a:p>
      </dgm:t>
    </dgm:pt>
    <dgm:pt modelId="{0D645066-786D-4BEA-82C3-482710589DB7}" type="sibTrans" cxnId="{E703B501-A0C8-4E1C-B812-32ABE0EEA4FB}">
      <dgm:prSet/>
      <dgm:spPr/>
      <dgm:t>
        <a:bodyPr/>
        <a:lstStyle/>
        <a:p>
          <a:endParaRPr lang="ru-RU"/>
        </a:p>
      </dgm:t>
    </dgm:pt>
    <dgm:pt modelId="{CF579B48-CFDB-48C5-B1BE-6A755D1A5BB2}" type="pres">
      <dgm:prSet presAssocID="{F0EE27C1-3B29-4637-99B3-E04CA07E53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CDAD2-0A24-49F0-89EA-FC4CDF4EAE70}" type="pres">
      <dgm:prSet presAssocID="{1DEC4594-416B-4568-B9B9-6A5F07BE07E1}" presName="parentLin" presStyleCnt="0"/>
      <dgm:spPr/>
    </dgm:pt>
    <dgm:pt modelId="{E437918E-7C1E-48C8-BDE6-24366F5AC750}" type="pres">
      <dgm:prSet presAssocID="{1DEC4594-416B-4568-B9B9-6A5F07BE07E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94E1664-CAEC-4877-83F1-D13C0198EEE8}" type="pres">
      <dgm:prSet presAssocID="{1DEC4594-416B-4568-B9B9-6A5F07BE07E1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32359-2644-4AF4-BCDA-C061309BAE26}" type="pres">
      <dgm:prSet presAssocID="{1DEC4594-416B-4568-B9B9-6A5F07BE07E1}" presName="negativeSpace" presStyleCnt="0"/>
      <dgm:spPr/>
    </dgm:pt>
    <dgm:pt modelId="{4F8852BE-1B29-479C-9567-62CB71CCD0C7}" type="pres">
      <dgm:prSet presAssocID="{1DEC4594-416B-4568-B9B9-6A5F07BE07E1}" presName="childText" presStyleLbl="conFgAcc1" presStyleIdx="0" presStyleCnt="6">
        <dgm:presLayoutVars>
          <dgm:bulletEnabled val="1"/>
        </dgm:presLayoutVars>
      </dgm:prSet>
      <dgm:spPr/>
    </dgm:pt>
    <dgm:pt modelId="{119C0728-50D5-42AE-97B7-1A97E3B0B295}" type="pres">
      <dgm:prSet presAssocID="{FF0BA591-BD25-4BF2-8CC6-B4C2C83364B3}" presName="spaceBetweenRectangles" presStyleCnt="0"/>
      <dgm:spPr/>
    </dgm:pt>
    <dgm:pt modelId="{B6E6F079-431F-43B3-9695-218F2246E75C}" type="pres">
      <dgm:prSet presAssocID="{609B6278-4672-4256-B0D6-C62C4CE647F9}" presName="parentLin" presStyleCnt="0"/>
      <dgm:spPr/>
    </dgm:pt>
    <dgm:pt modelId="{065AC1E8-42D5-4708-98C9-1215E03C3F02}" type="pres">
      <dgm:prSet presAssocID="{609B6278-4672-4256-B0D6-C62C4CE647F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7BE814E-8642-4A37-B7C3-DABEA3AA71BC}" type="pres">
      <dgm:prSet presAssocID="{609B6278-4672-4256-B0D6-C62C4CE647F9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601BB-DA79-432E-896D-7FD77F921D86}" type="pres">
      <dgm:prSet presAssocID="{609B6278-4672-4256-B0D6-C62C4CE647F9}" presName="negativeSpace" presStyleCnt="0"/>
      <dgm:spPr/>
    </dgm:pt>
    <dgm:pt modelId="{38FC8447-E673-491A-85D4-62A450DD0E1A}" type="pres">
      <dgm:prSet presAssocID="{609B6278-4672-4256-B0D6-C62C4CE647F9}" presName="childText" presStyleLbl="conFgAcc1" presStyleIdx="1" presStyleCnt="6">
        <dgm:presLayoutVars>
          <dgm:bulletEnabled val="1"/>
        </dgm:presLayoutVars>
      </dgm:prSet>
      <dgm:spPr/>
    </dgm:pt>
    <dgm:pt modelId="{BBCEC2B5-9668-46A5-AA51-E82A620667BB}" type="pres">
      <dgm:prSet presAssocID="{D1EB5D67-604B-4680-906A-96CB2BB8DF0E}" presName="spaceBetweenRectangles" presStyleCnt="0"/>
      <dgm:spPr/>
    </dgm:pt>
    <dgm:pt modelId="{C720FE27-4ECC-4F26-9A01-494EFE43B0FD}" type="pres">
      <dgm:prSet presAssocID="{8C6FB1D2-7EC5-4874-A776-078227005EF9}" presName="parentLin" presStyleCnt="0"/>
      <dgm:spPr/>
    </dgm:pt>
    <dgm:pt modelId="{CA01E473-8BF3-40A1-B1A5-8F82FA7F9ED6}" type="pres">
      <dgm:prSet presAssocID="{8C6FB1D2-7EC5-4874-A776-078227005EF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9EF6B2BA-64DD-4FF3-B893-7C03AF60B483}" type="pres">
      <dgm:prSet presAssocID="{8C6FB1D2-7EC5-4874-A776-078227005EF9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ED2DF-92EA-47AF-B9DF-286D7770B051}" type="pres">
      <dgm:prSet presAssocID="{8C6FB1D2-7EC5-4874-A776-078227005EF9}" presName="negativeSpace" presStyleCnt="0"/>
      <dgm:spPr/>
    </dgm:pt>
    <dgm:pt modelId="{949776F8-1395-4C8E-BEB0-8290B4A410A6}" type="pres">
      <dgm:prSet presAssocID="{8C6FB1D2-7EC5-4874-A776-078227005EF9}" presName="childText" presStyleLbl="conFgAcc1" presStyleIdx="2" presStyleCnt="6">
        <dgm:presLayoutVars>
          <dgm:bulletEnabled val="1"/>
        </dgm:presLayoutVars>
      </dgm:prSet>
      <dgm:spPr/>
    </dgm:pt>
    <dgm:pt modelId="{66E4D950-D199-4C51-8D08-BB85A55A47A3}" type="pres">
      <dgm:prSet presAssocID="{77756755-DCD8-4239-ABC6-EA29B14627A1}" presName="spaceBetweenRectangles" presStyleCnt="0"/>
      <dgm:spPr/>
    </dgm:pt>
    <dgm:pt modelId="{9C7577F4-B209-47D7-9FB9-4890DD507693}" type="pres">
      <dgm:prSet presAssocID="{EDE03872-17D9-46B3-BD13-811191C870E9}" presName="parentLin" presStyleCnt="0"/>
      <dgm:spPr/>
    </dgm:pt>
    <dgm:pt modelId="{EB8C74EC-7A12-4C95-9166-F74DE97217FC}" type="pres">
      <dgm:prSet presAssocID="{EDE03872-17D9-46B3-BD13-811191C870E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5F4B7D1-86B4-4D0C-B145-B672F13A5E4C}" type="pres">
      <dgm:prSet presAssocID="{EDE03872-17D9-46B3-BD13-811191C870E9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F48B7-857F-49D6-9451-BA363844445F}" type="pres">
      <dgm:prSet presAssocID="{EDE03872-17D9-46B3-BD13-811191C870E9}" presName="negativeSpace" presStyleCnt="0"/>
      <dgm:spPr/>
    </dgm:pt>
    <dgm:pt modelId="{02DB319B-6DFC-4D51-A149-0D51064D1687}" type="pres">
      <dgm:prSet presAssocID="{EDE03872-17D9-46B3-BD13-811191C870E9}" presName="childText" presStyleLbl="conFgAcc1" presStyleIdx="3" presStyleCnt="6">
        <dgm:presLayoutVars>
          <dgm:bulletEnabled val="1"/>
        </dgm:presLayoutVars>
      </dgm:prSet>
      <dgm:spPr/>
    </dgm:pt>
    <dgm:pt modelId="{8CEF13C1-8B3E-4DF0-A071-BF18A2FB3ABE}" type="pres">
      <dgm:prSet presAssocID="{BC55418D-7ED1-482D-8096-9641AEF2262B}" presName="spaceBetweenRectangles" presStyleCnt="0"/>
      <dgm:spPr/>
    </dgm:pt>
    <dgm:pt modelId="{72DBA897-6D93-4EF3-8A47-3500F49A19E7}" type="pres">
      <dgm:prSet presAssocID="{F1BF49C5-A4D4-4D7E-90E0-2B49AF2C70B3}" presName="parentLin" presStyleCnt="0"/>
      <dgm:spPr/>
    </dgm:pt>
    <dgm:pt modelId="{1C8318BD-CC90-4BF2-A6B7-D4BE47F2021F}" type="pres">
      <dgm:prSet presAssocID="{F1BF49C5-A4D4-4D7E-90E0-2B49AF2C70B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9845441-01B4-4219-B0BA-513CE1736BCA}" type="pres">
      <dgm:prSet presAssocID="{F1BF49C5-A4D4-4D7E-90E0-2B49AF2C70B3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95871-A5AD-4592-8635-613096A8A35E}" type="pres">
      <dgm:prSet presAssocID="{F1BF49C5-A4D4-4D7E-90E0-2B49AF2C70B3}" presName="negativeSpace" presStyleCnt="0"/>
      <dgm:spPr/>
    </dgm:pt>
    <dgm:pt modelId="{C6A4B6AB-ECCC-4A20-B310-A26B46D7B8F9}" type="pres">
      <dgm:prSet presAssocID="{F1BF49C5-A4D4-4D7E-90E0-2B49AF2C70B3}" presName="childText" presStyleLbl="conFgAcc1" presStyleIdx="4" presStyleCnt="6">
        <dgm:presLayoutVars>
          <dgm:bulletEnabled val="1"/>
        </dgm:presLayoutVars>
      </dgm:prSet>
      <dgm:spPr/>
    </dgm:pt>
    <dgm:pt modelId="{AE9F2EED-CC1C-4585-AAA2-7112D820EDD5}" type="pres">
      <dgm:prSet presAssocID="{AC3FE24D-6DC5-4E92-AD7E-A283FFE1C25D}" presName="spaceBetweenRectangles" presStyleCnt="0"/>
      <dgm:spPr/>
    </dgm:pt>
    <dgm:pt modelId="{93505FC6-2FAB-4E28-A150-0121EA59A0C6}" type="pres">
      <dgm:prSet presAssocID="{F13E1EEB-48ED-4024-93BA-E5A4766BFB9A}" presName="parentLin" presStyleCnt="0"/>
      <dgm:spPr/>
    </dgm:pt>
    <dgm:pt modelId="{86A332DD-17D2-4CB7-92B6-B78FF17C63E5}" type="pres">
      <dgm:prSet presAssocID="{F13E1EEB-48ED-4024-93BA-E5A4766BFB9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C33F52B-F4FA-4A06-B492-293E989AF4F6}" type="pres">
      <dgm:prSet presAssocID="{F13E1EEB-48ED-4024-93BA-E5A4766BFB9A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1A85B-35B7-468F-B108-798EB3AB7EEA}" type="pres">
      <dgm:prSet presAssocID="{F13E1EEB-48ED-4024-93BA-E5A4766BFB9A}" presName="negativeSpace" presStyleCnt="0"/>
      <dgm:spPr/>
    </dgm:pt>
    <dgm:pt modelId="{EE1CCA76-DB43-4B3A-8C36-3CB9DA4753FA}" type="pres">
      <dgm:prSet presAssocID="{F13E1EEB-48ED-4024-93BA-E5A4766BFB9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134D7F1-6E0B-4B09-B1AC-2B0FCE79D820}" type="presOf" srcId="{F0EE27C1-3B29-4637-99B3-E04CA07E53B5}" destId="{CF579B48-CFDB-48C5-B1BE-6A755D1A5BB2}" srcOrd="0" destOrd="0" presId="urn:microsoft.com/office/officeart/2005/8/layout/list1"/>
    <dgm:cxn modelId="{53343C3B-79AA-4F7E-B32F-B171D1FE1AD3}" type="presOf" srcId="{609B6278-4672-4256-B0D6-C62C4CE647F9}" destId="{065AC1E8-42D5-4708-98C9-1215E03C3F02}" srcOrd="0" destOrd="0" presId="urn:microsoft.com/office/officeart/2005/8/layout/list1"/>
    <dgm:cxn modelId="{F989AAF0-E6AC-4701-A2B8-D5357D1ADD1A}" type="presOf" srcId="{1DEC4594-416B-4568-B9B9-6A5F07BE07E1}" destId="{F94E1664-CAEC-4877-83F1-D13C0198EEE8}" srcOrd="1" destOrd="0" presId="urn:microsoft.com/office/officeart/2005/8/layout/list1"/>
    <dgm:cxn modelId="{D7239AC2-5871-46D9-99F5-75FB0CCD6B79}" type="presOf" srcId="{F1BF49C5-A4D4-4D7E-90E0-2B49AF2C70B3}" destId="{49845441-01B4-4219-B0BA-513CE1736BCA}" srcOrd="1" destOrd="0" presId="urn:microsoft.com/office/officeart/2005/8/layout/list1"/>
    <dgm:cxn modelId="{AF42F365-FC8C-49DB-858F-B99E48B47FD8}" type="presOf" srcId="{1DEC4594-416B-4568-B9B9-6A5F07BE07E1}" destId="{E437918E-7C1E-48C8-BDE6-24366F5AC750}" srcOrd="0" destOrd="0" presId="urn:microsoft.com/office/officeart/2005/8/layout/list1"/>
    <dgm:cxn modelId="{3580468E-8D94-4162-A233-BB14433B3C0B}" type="presOf" srcId="{EDE03872-17D9-46B3-BD13-811191C870E9}" destId="{EB8C74EC-7A12-4C95-9166-F74DE97217FC}" srcOrd="0" destOrd="0" presId="urn:microsoft.com/office/officeart/2005/8/layout/list1"/>
    <dgm:cxn modelId="{718B498B-E668-420A-8E35-6826C1D56E8B}" type="presOf" srcId="{8C6FB1D2-7EC5-4874-A776-078227005EF9}" destId="{9EF6B2BA-64DD-4FF3-B893-7C03AF60B483}" srcOrd="1" destOrd="0" presId="urn:microsoft.com/office/officeart/2005/8/layout/list1"/>
    <dgm:cxn modelId="{0BD53F98-38E6-4A85-9C19-81F3ADF12D50}" srcId="{F0EE27C1-3B29-4637-99B3-E04CA07E53B5}" destId="{609B6278-4672-4256-B0D6-C62C4CE647F9}" srcOrd="1" destOrd="0" parTransId="{D216C0E2-97F0-4FF4-9435-F049573B93C4}" sibTransId="{D1EB5D67-604B-4680-906A-96CB2BB8DF0E}"/>
    <dgm:cxn modelId="{32C956EC-6692-4871-9730-23222442525C}" srcId="{F0EE27C1-3B29-4637-99B3-E04CA07E53B5}" destId="{1DEC4594-416B-4568-B9B9-6A5F07BE07E1}" srcOrd="0" destOrd="0" parTransId="{ED8427BC-9EA3-4CCB-A1D4-168E38FC2584}" sibTransId="{FF0BA591-BD25-4BF2-8CC6-B4C2C83364B3}"/>
    <dgm:cxn modelId="{A0E3C8E5-2488-4A28-8A68-EED844659D93}" srcId="{F0EE27C1-3B29-4637-99B3-E04CA07E53B5}" destId="{F1BF49C5-A4D4-4D7E-90E0-2B49AF2C70B3}" srcOrd="4" destOrd="0" parTransId="{956E1F72-973C-441E-9981-C19D34001AAD}" sibTransId="{AC3FE24D-6DC5-4E92-AD7E-A283FFE1C25D}"/>
    <dgm:cxn modelId="{EEA8F5D0-791A-4016-BA0A-701D6C74F4E4}" srcId="{F0EE27C1-3B29-4637-99B3-E04CA07E53B5}" destId="{EDE03872-17D9-46B3-BD13-811191C870E9}" srcOrd="3" destOrd="0" parTransId="{A038AD79-0BB0-45AD-A37C-2F1768299C37}" sibTransId="{BC55418D-7ED1-482D-8096-9641AEF2262B}"/>
    <dgm:cxn modelId="{5E477C99-3657-4B47-8974-F99385F1134F}" type="presOf" srcId="{F13E1EEB-48ED-4024-93BA-E5A4766BFB9A}" destId="{0C33F52B-F4FA-4A06-B492-293E989AF4F6}" srcOrd="1" destOrd="0" presId="urn:microsoft.com/office/officeart/2005/8/layout/list1"/>
    <dgm:cxn modelId="{E703B501-A0C8-4E1C-B812-32ABE0EEA4FB}" srcId="{F0EE27C1-3B29-4637-99B3-E04CA07E53B5}" destId="{F13E1EEB-48ED-4024-93BA-E5A4766BFB9A}" srcOrd="5" destOrd="0" parTransId="{A6A05E48-EDAC-452C-A762-2E6ED601336C}" sibTransId="{0D645066-786D-4BEA-82C3-482710589DB7}"/>
    <dgm:cxn modelId="{EE647C99-E3CE-4155-8A3A-4C28957FCD6A}" type="presOf" srcId="{8C6FB1D2-7EC5-4874-A776-078227005EF9}" destId="{CA01E473-8BF3-40A1-B1A5-8F82FA7F9ED6}" srcOrd="0" destOrd="0" presId="urn:microsoft.com/office/officeart/2005/8/layout/list1"/>
    <dgm:cxn modelId="{945B9F09-ECEF-4383-BEBC-2D0F5E9340EA}" srcId="{F0EE27C1-3B29-4637-99B3-E04CA07E53B5}" destId="{8C6FB1D2-7EC5-4874-A776-078227005EF9}" srcOrd="2" destOrd="0" parTransId="{12E3008B-45C2-4A5F-8F23-23F4E4DD233D}" sibTransId="{77756755-DCD8-4239-ABC6-EA29B14627A1}"/>
    <dgm:cxn modelId="{4B25CF89-BD65-427B-A660-3D7B3573DA9E}" type="presOf" srcId="{F13E1EEB-48ED-4024-93BA-E5A4766BFB9A}" destId="{86A332DD-17D2-4CB7-92B6-B78FF17C63E5}" srcOrd="0" destOrd="0" presId="urn:microsoft.com/office/officeart/2005/8/layout/list1"/>
    <dgm:cxn modelId="{C0E6F90F-15FE-4C5D-986A-B96A69B91DEE}" type="presOf" srcId="{EDE03872-17D9-46B3-BD13-811191C870E9}" destId="{D5F4B7D1-86B4-4D0C-B145-B672F13A5E4C}" srcOrd="1" destOrd="0" presId="urn:microsoft.com/office/officeart/2005/8/layout/list1"/>
    <dgm:cxn modelId="{70632565-CB12-422A-88FA-6F7ADC7A750B}" type="presOf" srcId="{F1BF49C5-A4D4-4D7E-90E0-2B49AF2C70B3}" destId="{1C8318BD-CC90-4BF2-A6B7-D4BE47F2021F}" srcOrd="0" destOrd="0" presId="urn:microsoft.com/office/officeart/2005/8/layout/list1"/>
    <dgm:cxn modelId="{E9B0731E-0BF6-46F8-ADD6-093225C68425}" type="presOf" srcId="{609B6278-4672-4256-B0D6-C62C4CE647F9}" destId="{77BE814E-8642-4A37-B7C3-DABEA3AA71BC}" srcOrd="1" destOrd="0" presId="urn:microsoft.com/office/officeart/2005/8/layout/list1"/>
    <dgm:cxn modelId="{C9002F7B-77FE-431F-814A-8F08ABBDDC69}" type="presParOf" srcId="{CF579B48-CFDB-48C5-B1BE-6A755D1A5BB2}" destId="{A2ECDAD2-0A24-49F0-89EA-FC4CDF4EAE70}" srcOrd="0" destOrd="0" presId="urn:microsoft.com/office/officeart/2005/8/layout/list1"/>
    <dgm:cxn modelId="{DAA29632-0D55-4CAB-96C6-F51CCD20BD6D}" type="presParOf" srcId="{A2ECDAD2-0A24-49F0-89EA-FC4CDF4EAE70}" destId="{E437918E-7C1E-48C8-BDE6-24366F5AC750}" srcOrd="0" destOrd="0" presId="urn:microsoft.com/office/officeart/2005/8/layout/list1"/>
    <dgm:cxn modelId="{43D313B1-167F-4222-BEE6-EB548AD8937F}" type="presParOf" srcId="{A2ECDAD2-0A24-49F0-89EA-FC4CDF4EAE70}" destId="{F94E1664-CAEC-4877-83F1-D13C0198EEE8}" srcOrd="1" destOrd="0" presId="urn:microsoft.com/office/officeart/2005/8/layout/list1"/>
    <dgm:cxn modelId="{DB53EC24-8CBC-46F5-A77B-BBB72FCB5F34}" type="presParOf" srcId="{CF579B48-CFDB-48C5-B1BE-6A755D1A5BB2}" destId="{BAF32359-2644-4AF4-BCDA-C061309BAE26}" srcOrd="1" destOrd="0" presId="urn:microsoft.com/office/officeart/2005/8/layout/list1"/>
    <dgm:cxn modelId="{20256CFC-0E64-436B-9834-CC9C5E6025C9}" type="presParOf" srcId="{CF579B48-CFDB-48C5-B1BE-6A755D1A5BB2}" destId="{4F8852BE-1B29-479C-9567-62CB71CCD0C7}" srcOrd="2" destOrd="0" presId="urn:microsoft.com/office/officeart/2005/8/layout/list1"/>
    <dgm:cxn modelId="{749C8509-B612-4863-BB1B-50822CE11203}" type="presParOf" srcId="{CF579B48-CFDB-48C5-B1BE-6A755D1A5BB2}" destId="{119C0728-50D5-42AE-97B7-1A97E3B0B295}" srcOrd="3" destOrd="0" presId="urn:microsoft.com/office/officeart/2005/8/layout/list1"/>
    <dgm:cxn modelId="{34DE6AC1-244C-4BFF-82B9-17001DA1E13E}" type="presParOf" srcId="{CF579B48-CFDB-48C5-B1BE-6A755D1A5BB2}" destId="{B6E6F079-431F-43B3-9695-218F2246E75C}" srcOrd="4" destOrd="0" presId="urn:microsoft.com/office/officeart/2005/8/layout/list1"/>
    <dgm:cxn modelId="{5DFC4BCC-26B8-4CEF-B045-E6463185A4A9}" type="presParOf" srcId="{B6E6F079-431F-43B3-9695-218F2246E75C}" destId="{065AC1E8-42D5-4708-98C9-1215E03C3F02}" srcOrd="0" destOrd="0" presId="urn:microsoft.com/office/officeart/2005/8/layout/list1"/>
    <dgm:cxn modelId="{EA5A4FCA-8D17-4D05-81D5-62969A7C11B5}" type="presParOf" srcId="{B6E6F079-431F-43B3-9695-218F2246E75C}" destId="{77BE814E-8642-4A37-B7C3-DABEA3AA71BC}" srcOrd="1" destOrd="0" presId="urn:microsoft.com/office/officeart/2005/8/layout/list1"/>
    <dgm:cxn modelId="{FE0DBC84-C55A-436B-A552-6D54003E7279}" type="presParOf" srcId="{CF579B48-CFDB-48C5-B1BE-6A755D1A5BB2}" destId="{A4C601BB-DA79-432E-896D-7FD77F921D86}" srcOrd="5" destOrd="0" presId="urn:microsoft.com/office/officeart/2005/8/layout/list1"/>
    <dgm:cxn modelId="{FDE9B7F7-C198-4B69-A7DD-4A9203B79F4E}" type="presParOf" srcId="{CF579B48-CFDB-48C5-B1BE-6A755D1A5BB2}" destId="{38FC8447-E673-491A-85D4-62A450DD0E1A}" srcOrd="6" destOrd="0" presId="urn:microsoft.com/office/officeart/2005/8/layout/list1"/>
    <dgm:cxn modelId="{DA9FDAB7-1E2D-4FA1-97F9-2FEA0B3E170E}" type="presParOf" srcId="{CF579B48-CFDB-48C5-B1BE-6A755D1A5BB2}" destId="{BBCEC2B5-9668-46A5-AA51-E82A620667BB}" srcOrd="7" destOrd="0" presId="urn:microsoft.com/office/officeart/2005/8/layout/list1"/>
    <dgm:cxn modelId="{9B05CB84-39EC-4F8C-8348-7104C5ABAAC8}" type="presParOf" srcId="{CF579B48-CFDB-48C5-B1BE-6A755D1A5BB2}" destId="{C720FE27-4ECC-4F26-9A01-494EFE43B0FD}" srcOrd="8" destOrd="0" presId="urn:microsoft.com/office/officeart/2005/8/layout/list1"/>
    <dgm:cxn modelId="{35F09189-3EB9-4890-9F63-0BC62D56A477}" type="presParOf" srcId="{C720FE27-4ECC-4F26-9A01-494EFE43B0FD}" destId="{CA01E473-8BF3-40A1-B1A5-8F82FA7F9ED6}" srcOrd="0" destOrd="0" presId="urn:microsoft.com/office/officeart/2005/8/layout/list1"/>
    <dgm:cxn modelId="{7D1017A0-386D-45E1-9992-AB9850CE8636}" type="presParOf" srcId="{C720FE27-4ECC-4F26-9A01-494EFE43B0FD}" destId="{9EF6B2BA-64DD-4FF3-B893-7C03AF60B483}" srcOrd="1" destOrd="0" presId="urn:microsoft.com/office/officeart/2005/8/layout/list1"/>
    <dgm:cxn modelId="{0EF7771C-D368-4D35-87C9-BEC8A8DD6BE4}" type="presParOf" srcId="{CF579B48-CFDB-48C5-B1BE-6A755D1A5BB2}" destId="{63DED2DF-92EA-47AF-B9DF-286D7770B051}" srcOrd="9" destOrd="0" presId="urn:microsoft.com/office/officeart/2005/8/layout/list1"/>
    <dgm:cxn modelId="{56D3B925-FD5A-4234-B95D-F9AB018E83CB}" type="presParOf" srcId="{CF579B48-CFDB-48C5-B1BE-6A755D1A5BB2}" destId="{949776F8-1395-4C8E-BEB0-8290B4A410A6}" srcOrd="10" destOrd="0" presId="urn:microsoft.com/office/officeart/2005/8/layout/list1"/>
    <dgm:cxn modelId="{BFBE2BB6-D01B-4F62-896F-5C94C01997BB}" type="presParOf" srcId="{CF579B48-CFDB-48C5-B1BE-6A755D1A5BB2}" destId="{66E4D950-D199-4C51-8D08-BB85A55A47A3}" srcOrd="11" destOrd="0" presId="urn:microsoft.com/office/officeart/2005/8/layout/list1"/>
    <dgm:cxn modelId="{2CAE95F5-578F-424A-9DD1-5B3D4C62D2EE}" type="presParOf" srcId="{CF579B48-CFDB-48C5-B1BE-6A755D1A5BB2}" destId="{9C7577F4-B209-47D7-9FB9-4890DD507693}" srcOrd="12" destOrd="0" presId="urn:microsoft.com/office/officeart/2005/8/layout/list1"/>
    <dgm:cxn modelId="{2A7C2FDE-0AD5-4E76-88F4-9F295F474BD0}" type="presParOf" srcId="{9C7577F4-B209-47D7-9FB9-4890DD507693}" destId="{EB8C74EC-7A12-4C95-9166-F74DE97217FC}" srcOrd="0" destOrd="0" presId="urn:microsoft.com/office/officeart/2005/8/layout/list1"/>
    <dgm:cxn modelId="{D410540E-012E-4F40-8FB2-41D82AF84A96}" type="presParOf" srcId="{9C7577F4-B209-47D7-9FB9-4890DD507693}" destId="{D5F4B7D1-86B4-4D0C-B145-B672F13A5E4C}" srcOrd="1" destOrd="0" presId="urn:microsoft.com/office/officeart/2005/8/layout/list1"/>
    <dgm:cxn modelId="{4AB32796-2E98-48F8-BA32-2C236F47E216}" type="presParOf" srcId="{CF579B48-CFDB-48C5-B1BE-6A755D1A5BB2}" destId="{021F48B7-857F-49D6-9451-BA363844445F}" srcOrd="13" destOrd="0" presId="urn:microsoft.com/office/officeart/2005/8/layout/list1"/>
    <dgm:cxn modelId="{4495E8E7-4C0C-4416-B9B4-49D522526184}" type="presParOf" srcId="{CF579B48-CFDB-48C5-B1BE-6A755D1A5BB2}" destId="{02DB319B-6DFC-4D51-A149-0D51064D1687}" srcOrd="14" destOrd="0" presId="urn:microsoft.com/office/officeart/2005/8/layout/list1"/>
    <dgm:cxn modelId="{49FC5012-BCBC-4FAA-A715-BAE986E99C38}" type="presParOf" srcId="{CF579B48-CFDB-48C5-B1BE-6A755D1A5BB2}" destId="{8CEF13C1-8B3E-4DF0-A071-BF18A2FB3ABE}" srcOrd="15" destOrd="0" presId="urn:microsoft.com/office/officeart/2005/8/layout/list1"/>
    <dgm:cxn modelId="{FB7853E0-9997-419F-99C3-0B57FE0F7E11}" type="presParOf" srcId="{CF579B48-CFDB-48C5-B1BE-6A755D1A5BB2}" destId="{72DBA897-6D93-4EF3-8A47-3500F49A19E7}" srcOrd="16" destOrd="0" presId="urn:microsoft.com/office/officeart/2005/8/layout/list1"/>
    <dgm:cxn modelId="{99C2C699-A816-4652-AD7B-9FF746BFE419}" type="presParOf" srcId="{72DBA897-6D93-4EF3-8A47-3500F49A19E7}" destId="{1C8318BD-CC90-4BF2-A6B7-D4BE47F2021F}" srcOrd="0" destOrd="0" presId="urn:microsoft.com/office/officeart/2005/8/layout/list1"/>
    <dgm:cxn modelId="{2368730F-855E-42F9-AA82-2F097E756FF2}" type="presParOf" srcId="{72DBA897-6D93-4EF3-8A47-3500F49A19E7}" destId="{49845441-01B4-4219-B0BA-513CE1736BCA}" srcOrd="1" destOrd="0" presId="urn:microsoft.com/office/officeart/2005/8/layout/list1"/>
    <dgm:cxn modelId="{0A873225-E4F6-46C4-8F9A-ABFFBC1245D1}" type="presParOf" srcId="{CF579B48-CFDB-48C5-B1BE-6A755D1A5BB2}" destId="{7DE95871-A5AD-4592-8635-613096A8A35E}" srcOrd="17" destOrd="0" presId="urn:microsoft.com/office/officeart/2005/8/layout/list1"/>
    <dgm:cxn modelId="{0333FE6A-114E-4912-8E01-E66B518A4EE1}" type="presParOf" srcId="{CF579B48-CFDB-48C5-B1BE-6A755D1A5BB2}" destId="{C6A4B6AB-ECCC-4A20-B310-A26B46D7B8F9}" srcOrd="18" destOrd="0" presId="urn:microsoft.com/office/officeart/2005/8/layout/list1"/>
    <dgm:cxn modelId="{65F5EEF6-2F02-4596-8BCC-1E68DAA10B95}" type="presParOf" srcId="{CF579B48-CFDB-48C5-B1BE-6A755D1A5BB2}" destId="{AE9F2EED-CC1C-4585-AAA2-7112D820EDD5}" srcOrd="19" destOrd="0" presId="urn:microsoft.com/office/officeart/2005/8/layout/list1"/>
    <dgm:cxn modelId="{4071B827-0A12-4FF6-ADBC-862DD7075AD2}" type="presParOf" srcId="{CF579B48-CFDB-48C5-B1BE-6A755D1A5BB2}" destId="{93505FC6-2FAB-4E28-A150-0121EA59A0C6}" srcOrd="20" destOrd="0" presId="urn:microsoft.com/office/officeart/2005/8/layout/list1"/>
    <dgm:cxn modelId="{624E65CA-F090-48EA-A24D-E12E5605FB95}" type="presParOf" srcId="{93505FC6-2FAB-4E28-A150-0121EA59A0C6}" destId="{86A332DD-17D2-4CB7-92B6-B78FF17C63E5}" srcOrd="0" destOrd="0" presId="urn:microsoft.com/office/officeart/2005/8/layout/list1"/>
    <dgm:cxn modelId="{D641EA97-5407-45B9-B4E4-CC368B568E2C}" type="presParOf" srcId="{93505FC6-2FAB-4E28-A150-0121EA59A0C6}" destId="{0C33F52B-F4FA-4A06-B492-293E989AF4F6}" srcOrd="1" destOrd="0" presId="urn:microsoft.com/office/officeart/2005/8/layout/list1"/>
    <dgm:cxn modelId="{3769F3E2-7466-49AA-9651-995DFBC6D04F}" type="presParOf" srcId="{CF579B48-CFDB-48C5-B1BE-6A755D1A5BB2}" destId="{D921A85B-35B7-468F-B108-798EB3AB7EEA}" srcOrd="21" destOrd="0" presId="urn:microsoft.com/office/officeart/2005/8/layout/list1"/>
    <dgm:cxn modelId="{6CF12884-899D-457F-9DE2-6D4B50E237CE}" type="presParOf" srcId="{CF579B48-CFDB-48C5-B1BE-6A755D1A5BB2}" destId="{EE1CCA76-DB43-4B3A-8C36-3CB9DA4753FA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FE434F-D615-41CB-BB8F-F5381E145A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D9CF9-6FE9-485B-ABF9-2B69BFC36C9C}">
      <dgm:prSet phldrT="[Текст]" custT="1"/>
      <dgm:spPr/>
      <dgm:t>
        <a:bodyPr/>
        <a:lstStyle/>
        <a:p>
          <a:r>
            <a:rPr lang="ru-RU" sz="2400" dirty="0" smtClean="0"/>
            <a:t>Охват спортивными секциями, кружками</a:t>
          </a:r>
          <a:endParaRPr lang="ru-RU" sz="2400" dirty="0"/>
        </a:p>
      </dgm:t>
    </dgm:pt>
    <dgm:pt modelId="{4376AB15-113E-4CD9-83D5-2A4D9E634D79}" type="parTrans" cxnId="{F44AD192-4816-4334-A447-F404003EEF13}">
      <dgm:prSet/>
      <dgm:spPr/>
      <dgm:t>
        <a:bodyPr/>
        <a:lstStyle/>
        <a:p>
          <a:endParaRPr lang="ru-RU"/>
        </a:p>
      </dgm:t>
    </dgm:pt>
    <dgm:pt modelId="{31FA65D6-2814-4346-BBD5-BCC8A6AF99CC}" type="sibTrans" cxnId="{F44AD192-4816-4334-A447-F404003EEF13}">
      <dgm:prSet/>
      <dgm:spPr/>
      <dgm:t>
        <a:bodyPr/>
        <a:lstStyle/>
        <a:p>
          <a:endParaRPr lang="ru-RU"/>
        </a:p>
      </dgm:t>
    </dgm:pt>
    <dgm:pt modelId="{54A17F84-2A57-4DEC-BDAD-8F9FA547A0AD}">
      <dgm:prSet phldrT="[Текст]" custT="1"/>
      <dgm:spPr/>
      <dgm:t>
        <a:bodyPr/>
        <a:lstStyle/>
        <a:p>
          <a:r>
            <a:rPr lang="ru-RU" sz="2400" dirty="0" smtClean="0"/>
            <a:t>Участие на общешкольных, районных спортивных соревнованиях</a:t>
          </a:r>
          <a:endParaRPr lang="ru-RU" sz="2400" dirty="0"/>
        </a:p>
      </dgm:t>
    </dgm:pt>
    <dgm:pt modelId="{C81803E4-F521-4B98-A8BE-E199EA5D5B0F}" type="parTrans" cxnId="{BA4A5880-9D6A-4A1C-BDBB-7A6E339D8809}">
      <dgm:prSet/>
      <dgm:spPr/>
      <dgm:t>
        <a:bodyPr/>
        <a:lstStyle/>
        <a:p>
          <a:endParaRPr lang="ru-RU"/>
        </a:p>
      </dgm:t>
    </dgm:pt>
    <dgm:pt modelId="{6AE95E1A-50EF-49FA-A6C2-46408C03B3BA}" type="sibTrans" cxnId="{BA4A5880-9D6A-4A1C-BDBB-7A6E339D8809}">
      <dgm:prSet/>
      <dgm:spPr/>
      <dgm:t>
        <a:bodyPr/>
        <a:lstStyle/>
        <a:p>
          <a:endParaRPr lang="ru-RU"/>
        </a:p>
      </dgm:t>
    </dgm:pt>
    <dgm:pt modelId="{899550FA-0DB7-45A3-A3DC-C668CF3B5D9B}">
      <dgm:prSet phldrT="[Текст]" custT="1"/>
      <dgm:spPr/>
      <dgm:t>
        <a:bodyPr/>
        <a:lstStyle/>
        <a:p>
          <a:r>
            <a:rPr lang="ru-RU" sz="2400" dirty="0" smtClean="0"/>
            <a:t>Участие на традиционном осеннем кроссе «Кросс наций»</a:t>
          </a:r>
          <a:endParaRPr lang="ru-RU" sz="2400" dirty="0"/>
        </a:p>
      </dgm:t>
    </dgm:pt>
    <dgm:pt modelId="{B1DD1B2E-0F5B-43FB-B756-579FF4299AB9}" type="parTrans" cxnId="{2A6EBDF9-FD82-4CCF-A106-0A9F0C66440D}">
      <dgm:prSet/>
      <dgm:spPr/>
      <dgm:t>
        <a:bodyPr/>
        <a:lstStyle/>
        <a:p>
          <a:endParaRPr lang="ru-RU"/>
        </a:p>
      </dgm:t>
    </dgm:pt>
    <dgm:pt modelId="{092790BE-1285-4C95-9264-549BFE476DEC}" type="sibTrans" cxnId="{2A6EBDF9-FD82-4CCF-A106-0A9F0C66440D}">
      <dgm:prSet/>
      <dgm:spPr/>
      <dgm:t>
        <a:bodyPr/>
        <a:lstStyle/>
        <a:p>
          <a:endParaRPr lang="ru-RU"/>
        </a:p>
      </dgm:t>
    </dgm:pt>
    <dgm:pt modelId="{60806E4A-118A-4298-A6F5-2AD00F586812}">
      <dgm:prSet phldrT="[Текст]" custT="1"/>
      <dgm:spPr/>
      <dgm:t>
        <a:bodyPr/>
        <a:lstStyle/>
        <a:p>
          <a:r>
            <a:rPr lang="ru-RU" sz="2400" dirty="0" smtClean="0"/>
            <a:t>Охват обязательным ежегодным медосмотром </a:t>
          </a:r>
          <a:endParaRPr lang="ru-RU" sz="2400" dirty="0"/>
        </a:p>
      </dgm:t>
    </dgm:pt>
    <dgm:pt modelId="{F729FA47-7BF5-413E-82FF-2BD9B0C22BD2}" type="parTrans" cxnId="{1E5F36BE-DD2A-41C2-8D59-8A8AFFD248BA}">
      <dgm:prSet/>
      <dgm:spPr/>
      <dgm:t>
        <a:bodyPr/>
        <a:lstStyle/>
        <a:p>
          <a:endParaRPr lang="ru-RU"/>
        </a:p>
      </dgm:t>
    </dgm:pt>
    <dgm:pt modelId="{281DBD64-BD0E-4A2B-86DD-53AF1227A2A7}" type="sibTrans" cxnId="{1E5F36BE-DD2A-41C2-8D59-8A8AFFD248BA}">
      <dgm:prSet/>
      <dgm:spPr/>
      <dgm:t>
        <a:bodyPr/>
        <a:lstStyle/>
        <a:p>
          <a:endParaRPr lang="ru-RU"/>
        </a:p>
      </dgm:t>
    </dgm:pt>
    <dgm:pt modelId="{DB436995-ADBC-4FFB-B8D2-9BD115DB2EE8}">
      <dgm:prSet phldrT="[Текст]" custT="1"/>
      <dgm:spPr/>
      <dgm:t>
        <a:bodyPr/>
        <a:lstStyle/>
        <a:p>
          <a:r>
            <a:rPr lang="ru-RU" sz="2400" dirty="0" smtClean="0"/>
            <a:t>Проведение спортивных эстафет, походов, экскурсий</a:t>
          </a:r>
          <a:endParaRPr lang="ru-RU" sz="2400" dirty="0"/>
        </a:p>
      </dgm:t>
    </dgm:pt>
    <dgm:pt modelId="{848B46F1-2BB9-4FCC-913E-FE504C1C3350}" type="parTrans" cxnId="{7E5E7ED7-3D56-4BCE-BDAA-18DB528840C9}">
      <dgm:prSet/>
      <dgm:spPr/>
      <dgm:t>
        <a:bodyPr/>
        <a:lstStyle/>
        <a:p>
          <a:endParaRPr lang="ru-RU"/>
        </a:p>
      </dgm:t>
    </dgm:pt>
    <dgm:pt modelId="{A47EF6A3-44EA-4B4C-8C95-39CD164753C7}" type="sibTrans" cxnId="{7E5E7ED7-3D56-4BCE-BDAA-18DB528840C9}">
      <dgm:prSet/>
      <dgm:spPr/>
      <dgm:t>
        <a:bodyPr/>
        <a:lstStyle/>
        <a:p>
          <a:endParaRPr lang="ru-RU"/>
        </a:p>
      </dgm:t>
    </dgm:pt>
    <dgm:pt modelId="{939E07B3-0FA6-47B9-A148-86A6B2FE21CD}">
      <dgm:prSet phldrT="[Текст]" custT="1"/>
      <dgm:spPr/>
      <dgm:t>
        <a:bodyPr/>
        <a:lstStyle/>
        <a:p>
          <a:r>
            <a:rPr lang="ru-RU" sz="2400" dirty="0" smtClean="0"/>
            <a:t>Работа по пропаганде ЗОЖ</a:t>
          </a:r>
          <a:endParaRPr lang="ru-RU" sz="2400" dirty="0"/>
        </a:p>
      </dgm:t>
    </dgm:pt>
    <dgm:pt modelId="{41FD1229-1CE6-47E0-A7E0-EC350AEA8F8B}" type="parTrans" cxnId="{A3B0549A-758C-4744-8C18-A94C2D9DFE16}">
      <dgm:prSet/>
      <dgm:spPr/>
    </dgm:pt>
    <dgm:pt modelId="{748697AF-94AE-48DF-958B-CD772ED2E559}" type="sibTrans" cxnId="{A3B0549A-758C-4744-8C18-A94C2D9DFE16}">
      <dgm:prSet/>
      <dgm:spPr/>
    </dgm:pt>
    <dgm:pt modelId="{484EABA7-F8A8-4B4D-A3D8-975603272D6F}" type="pres">
      <dgm:prSet presAssocID="{C4FE434F-D615-41CB-BB8F-F5381E145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5102B-24C1-4291-B106-67C0BECE0EEA}" type="pres">
      <dgm:prSet presAssocID="{E09D9CF9-6FE9-485B-ABF9-2B69BFC36C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58DE7-FFC2-49EA-8E8A-D9F34DDFEB46}" type="pres">
      <dgm:prSet presAssocID="{31FA65D6-2814-4346-BBD5-BCC8A6AF99CC}" presName="sibTrans" presStyleCnt="0"/>
      <dgm:spPr/>
    </dgm:pt>
    <dgm:pt modelId="{42F4B561-AD3C-4734-A71E-B65326806A10}" type="pres">
      <dgm:prSet presAssocID="{54A17F84-2A57-4DEC-BDAD-8F9FA547A0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AE9B8-8CDA-4132-8DDB-F0E22B401004}" type="pres">
      <dgm:prSet presAssocID="{6AE95E1A-50EF-49FA-A6C2-46408C03B3BA}" presName="sibTrans" presStyleCnt="0"/>
      <dgm:spPr/>
    </dgm:pt>
    <dgm:pt modelId="{BE504531-C187-4607-A567-0078651A6568}" type="pres">
      <dgm:prSet presAssocID="{899550FA-0DB7-45A3-A3DC-C668CF3B5D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EE152-5BE5-4E36-A0D4-7B1A6BE175E2}" type="pres">
      <dgm:prSet presAssocID="{092790BE-1285-4C95-9264-549BFE476DEC}" presName="sibTrans" presStyleCnt="0"/>
      <dgm:spPr/>
    </dgm:pt>
    <dgm:pt modelId="{823ABBA8-6F4C-44D7-A54D-5DE65C9A3740}" type="pres">
      <dgm:prSet presAssocID="{60806E4A-118A-4298-A6F5-2AD00F5868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EF554-3826-40C3-BA98-7C7008659B92}" type="pres">
      <dgm:prSet presAssocID="{281DBD64-BD0E-4A2B-86DD-53AF1227A2A7}" presName="sibTrans" presStyleCnt="0"/>
      <dgm:spPr/>
    </dgm:pt>
    <dgm:pt modelId="{58B693C0-4BBD-4CE6-997F-E6C9757D98D4}" type="pres">
      <dgm:prSet presAssocID="{DB436995-ADBC-4FFB-B8D2-9BD115DB2EE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58D58-9E3D-4E5A-A943-36A3898F4463}" type="pres">
      <dgm:prSet presAssocID="{A47EF6A3-44EA-4B4C-8C95-39CD164753C7}" presName="sibTrans" presStyleCnt="0"/>
      <dgm:spPr/>
    </dgm:pt>
    <dgm:pt modelId="{CDACFC09-9B06-4AC5-A787-F733DE7E8AC2}" type="pres">
      <dgm:prSet presAssocID="{939E07B3-0FA6-47B9-A148-86A6B2FE21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B0549A-758C-4744-8C18-A94C2D9DFE16}" srcId="{C4FE434F-D615-41CB-BB8F-F5381E145A2C}" destId="{939E07B3-0FA6-47B9-A148-86A6B2FE21CD}" srcOrd="5" destOrd="0" parTransId="{41FD1229-1CE6-47E0-A7E0-EC350AEA8F8B}" sibTransId="{748697AF-94AE-48DF-958B-CD772ED2E559}"/>
    <dgm:cxn modelId="{FE88589E-9D39-48A2-A3FF-92C55A74CAAC}" type="presOf" srcId="{899550FA-0DB7-45A3-A3DC-C668CF3B5D9B}" destId="{BE504531-C187-4607-A567-0078651A6568}" srcOrd="0" destOrd="0" presId="urn:microsoft.com/office/officeart/2005/8/layout/default"/>
    <dgm:cxn modelId="{1E5F36BE-DD2A-41C2-8D59-8A8AFFD248BA}" srcId="{C4FE434F-D615-41CB-BB8F-F5381E145A2C}" destId="{60806E4A-118A-4298-A6F5-2AD00F586812}" srcOrd="3" destOrd="0" parTransId="{F729FA47-7BF5-413E-82FF-2BD9B0C22BD2}" sibTransId="{281DBD64-BD0E-4A2B-86DD-53AF1227A2A7}"/>
    <dgm:cxn modelId="{F44AD192-4816-4334-A447-F404003EEF13}" srcId="{C4FE434F-D615-41CB-BB8F-F5381E145A2C}" destId="{E09D9CF9-6FE9-485B-ABF9-2B69BFC36C9C}" srcOrd="0" destOrd="0" parTransId="{4376AB15-113E-4CD9-83D5-2A4D9E634D79}" sibTransId="{31FA65D6-2814-4346-BBD5-BCC8A6AF99CC}"/>
    <dgm:cxn modelId="{6F1C17F7-50ED-4386-B00B-D0BD144058FC}" type="presOf" srcId="{54A17F84-2A57-4DEC-BDAD-8F9FA547A0AD}" destId="{42F4B561-AD3C-4734-A71E-B65326806A10}" srcOrd="0" destOrd="0" presId="urn:microsoft.com/office/officeart/2005/8/layout/default"/>
    <dgm:cxn modelId="{A2FD0BD8-A41B-4E64-BC79-DF304204457D}" type="presOf" srcId="{60806E4A-118A-4298-A6F5-2AD00F586812}" destId="{823ABBA8-6F4C-44D7-A54D-5DE65C9A3740}" srcOrd="0" destOrd="0" presId="urn:microsoft.com/office/officeart/2005/8/layout/default"/>
    <dgm:cxn modelId="{7E5E7ED7-3D56-4BCE-BDAA-18DB528840C9}" srcId="{C4FE434F-D615-41CB-BB8F-F5381E145A2C}" destId="{DB436995-ADBC-4FFB-B8D2-9BD115DB2EE8}" srcOrd="4" destOrd="0" parTransId="{848B46F1-2BB9-4FCC-913E-FE504C1C3350}" sibTransId="{A47EF6A3-44EA-4B4C-8C95-39CD164753C7}"/>
    <dgm:cxn modelId="{DFC70F67-57A0-4E98-BF0C-D78994EF5DEB}" type="presOf" srcId="{DB436995-ADBC-4FFB-B8D2-9BD115DB2EE8}" destId="{58B693C0-4BBD-4CE6-997F-E6C9757D98D4}" srcOrd="0" destOrd="0" presId="urn:microsoft.com/office/officeart/2005/8/layout/default"/>
    <dgm:cxn modelId="{BA4A5880-9D6A-4A1C-BDBB-7A6E339D8809}" srcId="{C4FE434F-D615-41CB-BB8F-F5381E145A2C}" destId="{54A17F84-2A57-4DEC-BDAD-8F9FA547A0AD}" srcOrd="1" destOrd="0" parTransId="{C81803E4-F521-4B98-A8BE-E199EA5D5B0F}" sibTransId="{6AE95E1A-50EF-49FA-A6C2-46408C03B3BA}"/>
    <dgm:cxn modelId="{14FB13CF-8A99-4ED4-89D3-922665AC8A11}" type="presOf" srcId="{E09D9CF9-6FE9-485B-ABF9-2B69BFC36C9C}" destId="{F045102B-24C1-4291-B106-67C0BECE0EEA}" srcOrd="0" destOrd="0" presId="urn:microsoft.com/office/officeart/2005/8/layout/default"/>
    <dgm:cxn modelId="{E5721C17-05DD-4B63-AA5F-B7BA0C2C9004}" type="presOf" srcId="{C4FE434F-D615-41CB-BB8F-F5381E145A2C}" destId="{484EABA7-F8A8-4B4D-A3D8-975603272D6F}" srcOrd="0" destOrd="0" presId="urn:microsoft.com/office/officeart/2005/8/layout/default"/>
    <dgm:cxn modelId="{2A6EBDF9-FD82-4CCF-A106-0A9F0C66440D}" srcId="{C4FE434F-D615-41CB-BB8F-F5381E145A2C}" destId="{899550FA-0DB7-45A3-A3DC-C668CF3B5D9B}" srcOrd="2" destOrd="0" parTransId="{B1DD1B2E-0F5B-43FB-B756-579FF4299AB9}" sibTransId="{092790BE-1285-4C95-9264-549BFE476DEC}"/>
    <dgm:cxn modelId="{10807AEA-5F51-4D64-B556-FF2D46A20D50}" type="presOf" srcId="{939E07B3-0FA6-47B9-A148-86A6B2FE21CD}" destId="{CDACFC09-9B06-4AC5-A787-F733DE7E8AC2}" srcOrd="0" destOrd="0" presId="urn:microsoft.com/office/officeart/2005/8/layout/default"/>
    <dgm:cxn modelId="{D22596FB-736C-4BA1-B230-409D068886FC}" type="presParOf" srcId="{484EABA7-F8A8-4B4D-A3D8-975603272D6F}" destId="{F045102B-24C1-4291-B106-67C0BECE0EEA}" srcOrd="0" destOrd="0" presId="urn:microsoft.com/office/officeart/2005/8/layout/default"/>
    <dgm:cxn modelId="{F4C4F16D-6474-4C25-93AB-331A46AF6957}" type="presParOf" srcId="{484EABA7-F8A8-4B4D-A3D8-975603272D6F}" destId="{4FD58DE7-FFC2-49EA-8E8A-D9F34DDFEB46}" srcOrd="1" destOrd="0" presId="urn:microsoft.com/office/officeart/2005/8/layout/default"/>
    <dgm:cxn modelId="{D93441DC-F3CD-469B-8ADE-9A24517E75E3}" type="presParOf" srcId="{484EABA7-F8A8-4B4D-A3D8-975603272D6F}" destId="{42F4B561-AD3C-4734-A71E-B65326806A10}" srcOrd="2" destOrd="0" presId="urn:microsoft.com/office/officeart/2005/8/layout/default"/>
    <dgm:cxn modelId="{6D90DC41-E5DC-4042-BDE0-DC68F9C392AF}" type="presParOf" srcId="{484EABA7-F8A8-4B4D-A3D8-975603272D6F}" destId="{AB4AE9B8-8CDA-4132-8DDB-F0E22B401004}" srcOrd="3" destOrd="0" presId="urn:microsoft.com/office/officeart/2005/8/layout/default"/>
    <dgm:cxn modelId="{7DCBAB73-CB66-4ABE-90D6-7672A8EC7A2D}" type="presParOf" srcId="{484EABA7-F8A8-4B4D-A3D8-975603272D6F}" destId="{BE504531-C187-4607-A567-0078651A6568}" srcOrd="4" destOrd="0" presId="urn:microsoft.com/office/officeart/2005/8/layout/default"/>
    <dgm:cxn modelId="{36EDAF4F-ED2B-4AC5-BF98-DC88613A55EB}" type="presParOf" srcId="{484EABA7-F8A8-4B4D-A3D8-975603272D6F}" destId="{8E8EE152-5BE5-4E36-A0D4-7B1A6BE175E2}" srcOrd="5" destOrd="0" presId="urn:microsoft.com/office/officeart/2005/8/layout/default"/>
    <dgm:cxn modelId="{6828634F-FBD6-4E3B-A774-AF4DD5285DD8}" type="presParOf" srcId="{484EABA7-F8A8-4B4D-A3D8-975603272D6F}" destId="{823ABBA8-6F4C-44D7-A54D-5DE65C9A3740}" srcOrd="6" destOrd="0" presId="urn:microsoft.com/office/officeart/2005/8/layout/default"/>
    <dgm:cxn modelId="{34BCBC14-2CE1-4D8C-9003-1284891C2C2D}" type="presParOf" srcId="{484EABA7-F8A8-4B4D-A3D8-975603272D6F}" destId="{976EF554-3826-40C3-BA98-7C7008659B92}" srcOrd="7" destOrd="0" presId="urn:microsoft.com/office/officeart/2005/8/layout/default"/>
    <dgm:cxn modelId="{3E4CAE57-80F7-499E-A0B8-674FB0117A29}" type="presParOf" srcId="{484EABA7-F8A8-4B4D-A3D8-975603272D6F}" destId="{58B693C0-4BBD-4CE6-997F-E6C9757D98D4}" srcOrd="8" destOrd="0" presId="urn:microsoft.com/office/officeart/2005/8/layout/default"/>
    <dgm:cxn modelId="{7E4CE3DF-F737-466C-9D91-EED5CEF5E49D}" type="presParOf" srcId="{484EABA7-F8A8-4B4D-A3D8-975603272D6F}" destId="{8FC58D58-9E3D-4E5A-A943-36A3898F4463}" srcOrd="9" destOrd="0" presId="urn:microsoft.com/office/officeart/2005/8/layout/default"/>
    <dgm:cxn modelId="{4867819E-8F54-4BA1-8BCF-8753EF56D22F}" type="presParOf" srcId="{484EABA7-F8A8-4B4D-A3D8-975603272D6F}" destId="{CDACFC09-9B06-4AC5-A787-F733DE7E8AC2}" srcOrd="10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FE434F-D615-41CB-BB8F-F5381E145A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D9CF9-6FE9-485B-ABF9-2B69BFC36C9C}">
      <dgm:prSet phldrT="[Текст]" custT="1"/>
      <dgm:spPr/>
      <dgm:t>
        <a:bodyPr/>
        <a:lstStyle/>
        <a:p>
          <a:r>
            <a:rPr lang="ru-RU" sz="2400" dirty="0" smtClean="0"/>
            <a:t>Участие на предметных олимпиадах</a:t>
          </a:r>
          <a:endParaRPr lang="ru-RU" sz="2400" dirty="0"/>
        </a:p>
      </dgm:t>
    </dgm:pt>
    <dgm:pt modelId="{4376AB15-113E-4CD9-83D5-2A4D9E634D79}" type="parTrans" cxnId="{F44AD192-4816-4334-A447-F404003EEF13}">
      <dgm:prSet/>
      <dgm:spPr/>
      <dgm:t>
        <a:bodyPr/>
        <a:lstStyle/>
        <a:p>
          <a:endParaRPr lang="ru-RU"/>
        </a:p>
      </dgm:t>
    </dgm:pt>
    <dgm:pt modelId="{31FA65D6-2814-4346-BBD5-BCC8A6AF99CC}" type="sibTrans" cxnId="{F44AD192-4816-4334-A447-F404003EEF13}">
      <dgm:prSet/>
      <dgm:spPr/>
      <dgm:t>
        <a:bodyPr/>
        <a:lstStyle/>
        <a:p>
          <a:endParaRPr lang="ru-RU"/>
        </a:p>
      </dgm:t>
    </dgm:pt>
    <dgm:pt modelId="{54A17F84-2A57-4DEC-BDAD-8F9FA547A0AD}">
      <dgm:prSet phldrT="[Текст]" custT="1"/>
      <dgm:spPr/>
      <dgm:t>
        <a:bodyPr/>
        <a:lstStyle/>
        <a:p>
          <a:r>
            <a:rPr lang="ru-RU" sz="2400" dirty="0" smtClean="0"/>
            <a:t>Проведение конкурсов, викторин, интеллектуальных игр</a:t>
          </a:r>
          <a:endParaRPr lang="ru-RU" sz="2400" dirty="0"/>
        </a:p>
      </dgm:t>
    </dgm:pt>
    <dgm:pt modelId="{C81803E4-F521-4B98-A8BE-E199EA5D5B0F}" type="parTrans" cxnId="{BA4A5880-9D6A-4A1C-BDBB-7A6E339D8809}">
      <dgm:prSet/>
      <dgm:spPr/>
      <dgm:t>
        <a:bodyPr/>
        <a:lstStyle/>
        <a:p>
          <a:endParaRPr lang="ru-RU"/>
        </a:p>
      </dgm:t>
    </dgm:pt>
    <dgm:pt modelId="{6AE95E1A-50EF-49FA-A6C2-46408C03B3BA}" type="sibTrans" cxnId="{BA4A5880-9D6A-4A1C-BDBB-7A6E339D8809}">
      <dgm:prSet/>
      <dgm:spPr/>
      <dgm:t>
        <a:bodyPr/>
        <a:lstStyle/>
        <a:p>
          <a:endParaRPr lang="ru-RU"/>
        </a:p>
      </dgm:t>
    </dgm:pt>
    <dgm:pt modelId="{899550FA-0DB7-45A3-A3DC-C668CF3B5D9B}">
      <dgm:prSet phldrT="[Текст]" custT="1"/>
      <dgm:spPr/>
      <dgm:t>
        <a:bodyPr/>
        <a:lstStyle/>
        <a:p>
          <a:r>
            <a:rPr lang="ru-RU" sz="2400" dirty="0" smtClean="0"/>
            <a:t>Занятие в клубе «Мудрая сова»</a:t>
          </a:r>
          <a:endParaRPr lang="ru-RU" sz="2400" dirty="0"/>
        </a:p>
      </dgm:t>
    </dgm:pt>
    <dgm:pt modelId="{B1DD1B2E-0F5B-43FB-B756-579FF4299AB9}" type="parTrans" cxnId="{2A6EBDF9-FD82-4CCF-A106-0A9F0C66440D}">
      <dgm:prSet/>
      <dgm:spPr/>
      <dgm:t>
        <a:bodyPr/>
        <a:lstStyle/>
        <a:p>
          <a:endParaRPr lang="ru-RU"/>
        </a:p>
      </dgm:t>
    </dgm:pt>
    <dgm:pt modelId="{092790BE-1285-4C95-9264-549BFE476DEC}" type="sibTrans" cxnId="{2A6EBDF9-FD82-4CCF-A106-0A9F0C66440D}">
      <dgm:prSet/>
      <dgm:spPr/>
      <dgm:t>
        <a:bodyPr/>
        <a:lstStyle/>
        <a:p>
          <a:endParaRPr lang="ru-RU"/>
        </a:p>
      </dgm:t>
    </dgm:pt>
    <dgm:pt modelId="{60806E4A-118A-4298-A6F5-2AD00F586812}">
      <dgm:prSet phldrT="[Текст]" custT="1"/>
      <dgm:spPr/>
      <dgm:t>
        <a:bodyPr/>
        <a:lstStyle/>
        <a:p>
          <a:r>
            <a:rPr lang="ru-RU" sz="2400" dirty="0" smtClean="0"/>
            <a:t>Охват внеурочными занятиями</a:t>
          </a:r>
          <a:endParaRPr lang="ru-RU" sz="2400" dirty="0"/>
        </a:p>
      </dgm:t>
    </dgm:pt>
    <dgm:pt modelId="{F729FA47-7BF5-413E-82FF-2BD9B0C22BD2}" type="parTrans" cxnId="{1E5F36BE-DD2A-41C2-8D59-8A8AFFD248BA}">
      <dgm:prSet/>
      <dgm:spPr/>
      <dgm:t>
        <a:bodyPr/>
        <a:lstStyle/>
        <a:p>
          <a:endParaRPr lang="ru-RU"/>
        </a:p>
      </dgm:t>
    </dgm:pt>
    <dgm:pt modelId="{281DBD64-BD0E-4A2B-86DD-53AF1227A2A7}" type="sibTrans" cxnId="{1E5F36BE-DD2A-41C2-8D59-8A8AFFD248BA}">
      <dgm:prSet/>
      <dgm:spPr/>
      <dgm:t>
        <a:bodyPr/>
        <a:lstStyle/>
        <a:p>
          <a:endParaRPr lang="ru-RU"/>
        </a:p>
      </dgm:t>
    </dgm:pt>
    <dgm:pt modelId="{DB436995-ADBC-4FFB-B8D2-9BD115DB2EE8}">
      <dgm:prSet phldrT="[Текст]" custT="1"/>
      <dgm:spPr/>
      <dgm:t>
        <a:bodyPr/>
        <a:lstStyle/>
        <a:p>
          <a:r>
            <a:rPr lang="ru-RU" sz="2400" dirty="0" smtClean="0"/>
            <a:t>Участие на НПК</a:t>
          </a:r>
          <a:endParaRPr lang="ru-RU" sz="2400" dirty="0"/>
        </a:p>
      </dgm:t>
    </dgm:pt>
    <dgm:pt modelId="{848B46F1-2BB9-4FCC-913E-FE504C1C3350}" type="parTrans" cxnId="{7E5E7ED7-3D56-4BCE-BDAA-18DB528840C9}">
      <dgm:prSet/>
      <dgm:spPr/>
      <dgm:t>
        <a:bodyPr/>
        <a:lstStyle/>
        <a:p>
          <a:endParaRPr lang="ru-RU"/>
        </a:p>
      </dgm:t>
    </dgm:pt>
    <dgm:pt modelId="{A47EF6A3-44EA-4B4C-8C95-39CD164753C7}" type="sibTrans" cxnId="{7E5E7ED7-3D56-4BCE-BDAA-18DB528840C9}">
      <dgm:prSet/>
      <dgm:spPr/>
      <dgm:t>
        <a:bodyPr/>
        <a:lstStyle/>
        <a:p>
          <a:endParaRPr lang="ru-RU"/>
        </a:p>
      </dgm:t>
    </dgm:pt>
    <dgm:pt modelId="{939E07B3-0FA6-47B9-A148-86A6B2FE21CD}">
      <dgm:prSet phldrT="[Текст]" custT="1"/>
      <dgm:spPr/>
      <dgm:t>
        <a:bodyPr/>
        <a:lstStyle/>
        <a:p>
          <a:r>
            <a:rPr lang="ru-RU" sz="2400" dirty="0" smtClean="0"/>
            <a:t>Посещение библиотеки, музея</a:t>
          </a:r>
          <a:endParaRPr lang="ru-RU" sz="2400" dirty="0"/>
        </a:p>
      </dgm:t>
    </dgm:pt>
    <dgm:pt modelId="{41FD1229-1CE6-47E0-A7E0-EC350AEA8F8B}" type="parTrans" cxnId="{A3B0549A-758C-4744-8C18-A94C2D9DFE16}">
      <dgm:prSet/>
      <dgm:spPr/>
    </dgm:pt>
    <dgm:pt modelId="{748697AF-94AE-48DF-958B-CD772ED2E559}" type="sibTrans" cxnId="{A3B0549A-758C-4744-8C18-A94C2D9DFE16}">
      <dgm:prSet/>
      <dgm:spPr/>
    </dgm:pt>
    <dgm:pt modelId="{484EABA7-F8A8-4B4D-A3D8-975603272D6F}" type="pres">
      <dgm:prSet presAssocID="{C4FE434F-D615-41CB-BB8F-F5381E145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5102B-24C1-4291-B106-67C0BECE0EEA}" type="pres">
      <dgm:prSet presAssocID="{E09D9CF9-6FE9-485B-ABF9-2B69BFC36C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58DE7-FFC2-49EA-8E8A-D9F34DDFEB46}" type="pres">
      <dgm:prSet presAssocID="{31FA65D6-2814-4346-BBD5-BCC8A6AF99CC}" presName="sibTrans" presStyleCnt="0"/>
      <dgm:spPr/>
    </dgm:pt>
    <dgm:pt modelId="{42F4B561-AD3C-4734-A71E-B65326806A10}" type="pres">
      <dgm:prSet presAssocID="{54A17F84-2A57-4DEC-BDAD-8F9FA547A0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AE9B8-8CDA-4132-8DDB-F0E22B401004}" type="pres">
      <dgm:prSet presAssocID="{6AE95E1A-50EF-49FA-A6C2-46408C03B3BA}" presName="sibTrans" presStyleCnt="0"/>
      <dgm:spPr/>
    </dgm:pt>
    <dgm:pt modelId="{BE504531-C187-4607-A567-0078651A6568}" type="pres">
      <dgm:prSet presAssocID="{899550FA-0DB7-45A3-A3DC-C668CF3B5D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EE152-5BE5-4E36-A0D4-7B1A6BE175E2}" type="pres">
      <dgm:prSet presAssocID="{092790BE-1285-4C95-9264-549BFE476DEC}" presName="sibTrans" presStyleCnt="0"/>
      <dgm:spPr/>
    </dgm:pt>
    <dgm:pt modelId="{823ABBA8-6F4C-44D7-A54D-5DE65C9A3740}" type="pres">
      <dgm:prSet presAssocID="{60806E4A-118A-4298-A6F5-2AD00F5868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EF554-3826-40C3-BA98-7C7008659B92}" type="pres">
      <dgm:prSet presAssocID="{281DBD64-BD0E-4A2B-86DD-53AF1227A2A7}" presName="sibTrans" presStyleCnt="0"/>
      <dgm:spPr/>
    </dgm:pt>
    <dgm:pt modelId="{58B693C0-4BBD-4CE6-997F-E6C9757D98D4}" type="pres">
      <dgm:prSet presAssocID="{DB436995-ADBC-4FFB-B8D2-9BD115DB2EE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58D58-9E3D-4E5A-A943-36A3898F4463}" type="pres">
      <dgm:prSet presAssocID="{A47EF6A3-44EA-4B4C-8C95-39CD164753C7}" presName="sibTrans" presStyleCnt="0"/>
      <dgm:spPr/>
    </dgm:pt>
    <dgm:pt modelId="{CDACFC09-9B06-4AC5-A787-F733DE7E8AC2}" type="pres">
      <dgm:prSet presAssocID="{939E07B3-0FA6-47B9-A148-86A6B2FE21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AD192-4816-4334-A447-F404003EEF13}" srcId="{C4FE434F-D615-41CB-BB8F-F5381E145A2C}" destId="{E09D9CF9-6FE9-485B-ABF9-2B69BFC36C9C}" srcOrd="0" destOrd="0" parTransId="{4376AB15-113E-4CD9-83D5-2A4D9E634D79}" sibTransId="{31FA65D6-2814-4346-BBD5-BCC8A6AF99CC}"/>
    <dgm:cxn modelId="{3C57B5E5-A1C4-4CFD-8D2A-0D9020EC3CD6}" type="presOf" srcId="{899550FA-0DB7-45A3-A3DC-C668CF3B5D9B}" destId="{BE504531-C187-4607-A567-0078651A6568}" srcOrd="0" destOrd="0" presId="urn:microsoft.com/office/officeart/2005/8/layout/default"/>
    <dgm:cxn modelId="{BA4A5880-9D6A-4A1C-BDBB-7A6E339D8809}" srcId="{C4FE434F-D615-41CB-BB8F-F5381E145A2C}" destId="{54A17F84-2A57-4DEC-BDAD-8F9FA547A0AD}" srcOrd="1" destOrd="0" parTransId="{C81803E4-F521-4B98-A8BE-E199EA5D5B0F}" sibTransId="{6AE95E1A-50EF-49FA-A6C2-46408C03B3BA}"/>
    <dgm:cxn modelId="{AF2A2D0E-8B14-40E0-940C-32330AE6C26D}" type="presOf" srcId="{939E07B3-0FA6-47B9-A148-86A6B2FE21CD}" destId="{CDACFC09-9B06-4AC5-A787-F733DE7E8AC2}" srcOrd="0" destOrd="0" presId="urn:microsoft.com/office/officeart/2005/8/layout/default"/>
    <dgm:cxn modelId="{224DF6BE-BD6C-41B3-8630-D573C6C479E0}" type="presOf" srcId="{60806E4A-118A-4298-A6F5-2AD00F586812}" destId="{823ABBA8-6F4C-44D7-A54D-5DE65C9A3740}" srcOrd="0" destOrd="0" presId="urn:microsoft.com/office/officeart/2005/8/layout/default"/>
    <dgm:cxn modelId="{7E5E7ED7-3D56-4BCE-BDAA-18DB528840C9}" srcId="{C4FE434F-D615-41CB-BB8F-F5381E145A2C}" destId="{DB436995-ADBC-4FFB-B8D2-9BD115DB2EE8}" srcOrd="4" destOrd="0" parTransId="{848B46F1-2BB9-4FCC-913E-FE504C1C3350}" sibTransId="{A47EF6A3-44EA-4B4C-8C95-39CD164753C7}"/>
    <dgm:cxn modelId="{1E5F36BE-DD2A-41C2-8D59-8A8AFFD248BA}" srcId="{C4FE434F-D615-41CB-BB8F-F5381E145A2C}" destId="{60806E4A-118A-4298-A6F5-2AD00F586812}" srcOrd="3" destOrd="0" parTransId="{F729FA47-7BF5-413E-82FF-2BD9B0C22BD2}" sibTransId="{281DBD64-BD0E-4A2B-86DD-53AF1227A2A7}"/>
    <dgm:cxn modelId="{6BB0DFBB-953F-4E5B-BBF2-4B123250CD64}" type="presOf" srcId="{E09D9CF9-6FE9-485B-ABF9-2B69BFC36C9C}" destId="{F045102B-24C1-4291-B106-67C0BECE0EEA}" srcOrd="0" destOrd="0" presId="urn:microsoft.com/office/officeart/2005/8/layout/default"/>
    <dgm:cxn modelId="{96BCE321-BA16-4C6A-A682-83007E38097E}" type="presOf" srcId="{C4FE434F-D615-41CB-BB8F-F5381E145A2C}" destId="{484EABA7-F8A8-4B4D-A3D8-975603272D6F}" srcOrd="0" destOrd="0" presId="urn:microsoft.com/office/officeart/2005/8/layout/default"/>
    <dgm:cxn modelId="{73978986-1770-47EE-A891-49AF128F214F}" type="presOf" srcId="{DB436995-ADBC-4FFB-B8D2-9BD115DB2EE8}" destId="{58B693C0-4BBD-4CE6-997F-E6C9757D98D4}" srcOrd="0" destOrd="0" presId="urn:microsoft.com/office/officeart/2005/8/layout/default"/>
    <dgm:cxn modelId="{2A6EBDF9-FD82-4CCF-A106-0A9F0C66440D}" srcId="{C4FE434F-D615-41CB-BB8F-F5381E145A2C}" destId="{899550FA-0DB7-45A3-A3DC-C668CF3B5D9B}" srcOrd="2" destOrd="0" parTransId="{B1DD1B2E-0F5B-43FB-B756-579FF4299AB9}" sibTransId="{092790BE-1285-4C95-9264-549BFE476DEC}"/>
    <dgm:cxn modelId="{A3B0549A-758C-4744-8C18-A94C2D9DFE16}" srcId="{C4FE434F-D615-41CB-BB8F-F5381E145A2C}" destId="{939E07B3-0FA6-47B9-A148-86A6B2FE21CD}" srcOrd="5" destOrd="0" parTransId="{41FD1229-1CE6-47E0-A7E0-EC350AEA8F8B}" sibTransId="{748697AF-94AE-48DF-958B-CD772ED2E559}"/>
    <dgm:cxn modelId="{F65E76B6-732F-4B22-A4D6-71AE212AF538}" type="presOf" srcId="{54A17F84-2A57-4DEC-BDAD-8F9FA547A0AD}" destId="{42F4B561-AD3C-4734-A71E-B65326806A10}" srcOrd="0" destOrd="0" presId="urn:microsoft.com/office/officeart/2005/8/layout/default"/>
    <dgm:cxn modelId="{142C8260-DAE0-4319-87D3-137A0BD342FF}" type="presParOf" srcId="{484EABA7-F8A8-4B4D-A3D8-975603272D6F}" destId="{F045102B-24C1-4291-B106-67C0BECE0EEA}" srcOrd="0" destOrd="0" presId="urn:microsoft.com/office/officeart/2005/8/layout/default"/>
    <dgm:cxn modelId="{06B29AFA-8E8C-45C9-8299-1FE0CB07D965}" type="presParOf" srcId="{484EABA7-F8A8-4B4D-A3D8-975603272D6F}" destId="{4FD58DE7-FFC2-49EA-8E8A-D9F34DDFEB46}" srcOrd="1" destOrd="0" presId="urn:microsoft.com/office/officeart/2005/8/layout/default"/>
    <dgm:cxn modelId="{7E85A299-70EE-4404-B42B-8781C13A2639}" type="presParOf" srcId="{484EABA7-F8A8-4B4D-A3D8-975603272D6F}" destId="{42F4B561-AD3C-4734-A71E-B65326806A10}" srcOrd="2" destOrd="0" presId="urn:microsoft.com/office/officeart/2005/8/layout/default"/>
    <dgm:cxn modelId="{17C1ADB4-E2F3-42FB-9853-5254097E01EB}" type="presParOf" srcId="{484EABA7-F8A8-4B4D-A3D8-975603272D6F}" destId="{AB4AE9B8-8CDA-4132-8DDB-F0E22B401004}" srcOrd="3" destOrd="0" presId="urn:microsoft.com/office/officeart/2005/8/layout/default"/>
    <dgm:cxn modelId="{C226BE80-9F58-4265-B3B6-7BACA9A8896E}" type="presParOf" srcId="{484EABA7-F8A8-4B4D-A3D8-975603272D6F}" destId="{BE504531-C187-4607-A567-0078651A6568}" srcOrd="4" destOrd="0" presId="urn:microsoft.com/office/officeart/2005/8/layout/default"/>
    <dgm:cxn modelId="{BB26F22E-DE27-41E6-AAD5-3CC12579CCCE}" type="presParOf" srcId="{484EABA7-F8A8-4B4D-A3D8-975603272D6F}" destId="{8E8EE152-5BE5-4E36-A0D4-7B1A6BE175E2}" srcOrd="5" destOrd="0" presId="urn:microsoft.com/office/officeart/2005/8/layout/default"/>
    <dgm:cxn modelId="{B9767779-7BED-4418-8793-8FFFF96E634E}" type="presParOf" srcId="{484EABA7-F8A8-4B4D-A3D8-975603272D6F}" destId="{823ABBA8-6F4C-44D7-A54D-5DE65C9A3740}" srcOrd="6" destOrd="0" presId="urn:microsoft.com/office/officeart/2005/8/layout/default"/>
    <dgm:cxn modelId="{6F2BFCBF-9B8D-4D9E-A560-065211FC7D5B}" type="presParOf" srcId="{484EABA7-F8A8-4B4D-A3D8-975603272D6F}" destId="{976EF554-3826-40C3-BA98-7C7008659B92}" srcOrd="7" destOrd="0" presId="urn:microsoft.com/office/officeart/2005/8/layout/default"/>
    <dgm:cxn modelId="{8810893B-6B52-41AA-B482-C00B7487E708}" type="presParOf" srcId="{484EABA7-F8A8-4B4D-A3D8-975603272D6F}" destId="{58B693C0-4BBD-4CE6-997F-E6C9757D98D4}" srcOrd="8" destOrd="0" presId="urn:microsoft.com/office/officeart/2005/8/layout/default"/>
    <dgm:cxn modelId="{1DA90E7C-4E1C-4999-9DAA-E5D0B1E0A0D4}" type="presParOf" srcId="{484EABA7-F8A8-4B4D-A3D8-975603272D6F}" destId="{8FC58D58-9E3D-4E5A-A943-36A3898F4463}" srcOrd="9" destOrd="0" presId="urn:microsoft.com/office/officeart/2005/8/layout/default"/>
    <dgm:cxn modelId="{549E5C2E-3604-45F9-98CB-870584DD3DA7}" type="presParOf" srcId="{484EABA7-F8A8-4B4D-A3D8-975603272D6F}" destId="{CDACFC09-9B06-4AC5-A787-F733DE7E8AC2}" srcOrd="10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FE434F-D615-41CB-BB8F-F5381E145A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D9CF9-6FE9-485B-ABF9-2B69BFC36C9C}">
      <dgm:prSet phldrT="[Текст]" custT="1"/>
      <dgm:spPr/>
      <dgm:t>
        <a:bodyPr/>
        <a:lstStyle/>
        <a:p>
          <a:r>
            <a:rPr lang="ru-RU" sz="2400" dirty="0" smtClean="0"/>
            <a:t>Участие на предметных олимпиадах</a:t>
          </a:r>
          <a:endParaRPr lang="ru-RU" sz="2400" dirty="0"/>
        </a:p>
      </dgm:t>
    </dgm:pt>
    <dgm:pt modelId="{4376AB15-113E-4CD9-83D5-2A4D9E634D79}" type="parTrans" cxnId="{F44AD192-4816-4334-A447-F404003EEF13}">
      <dgm:prSet/>
      <dgm:spPr/>
      <dgm:t>
        <a:bodyPr/>
        <a:lstStyle/>
        <a:p>
          <a:endParaRPr lang="ru-RU"/>
        </a:p>
      </dgm:t>
    </dgm:pt>
    <dgm:pt modelId="{31FA65D6-2814-4346-BBD5-BCC8A6AF99CC}" type="sibTrans" cxnId="{F44AD192-4816-4334-A447-F404003EEF13}">
      <dgm:prSet/>
      <dgm:spPr/>
      <dgm:t>
        <a:bodyPr/>
        <a:lstStyle/>
        <a:p>
          <a:endParaRPr lang="ru-RU"/>
        </a:p>
      </dgm:t>
    </dgm:pt>
    <dgm:pt modelId="{54A17F84-2A57-4DEC-BDAD-8F9FA547A0AD}">
      <dgm:prSet phldrT="[Текст]" custT="1"/>
      <dgm:spPr/>
      <dgm:t>
        <a:bodyPr/>
        <a:lstStyle/>
        <a:p>
          <a:r>
            <a:rPr lang="ru-RU" sz="2400" dirty="0" smtClean="0"/>
            <a:t>Проведение конкурсов, викторин, интеллектуальных игр</a:t>
          </a:r>
          <a:endParaRPr lang="ru-RU" sz="2400" dirty="0"/>
        </a:p>
      </dgm:t>
    </dgm:pt>
    <dgm:pt modelId="{C81803E4-F521-4B98-A8BE-E199EA5D5B0F}" type="parTrans" cxnId="{BA4A5880-9D6A-4A1C-BDBB-7A6E339D8809}">
      <dgm:prSet/>
      <dgm:spPr/>
      <dgm:t>
        <a:bodyPr/>
        <a:lstStyle/>
        <a:p>
          <a:endParaRPr lang="ru-RU"/>
        </a:p>
      </dgm:t>
    </dgm:pt>
    <dgm:pt modelId="{6AE95E1A-50EF-49FA-A6C2-46408C03B3BA}" type="sibTrans" cxnId="{BA4A5880-9D6A-4A1C-BDBB-7A6E339D8809}">
      <dgm:prSet/>
      <dgm:spPr/>
      <dgm:t>
        <a:bodyPr/>
        <a:lstStyle/>
        <a:p>
          <a:endParaRPr lang="ru-RU"/>
        </a:p>
      </dgm:t>
    </dgm:pt>
    <dgm:pt modelId="{899550FA-0DB7-45A3-A3DC-C668CF3B5D9B}">
      <dgm:prSet phldrT="[Текст]" custT="1"/>
      <dgm:spPr/>
      <dgm:t>
        <a:bodyPr/>
        <a:lstStyle/>
        <a:p>
          <a:r>
            <a:rPr lang="ru-RU" sz="2400" dirty="0" smtClean="0"/>
            <a:t>Занятие в клубе «Мудрая сова»</a:t>
          </a:r>
          <a:endParaRPr lang="ru-RU" sz="2400" dirty="0"/>
        </a:p>
      </dgm:t>
    </dgm:pt>
    <dgm:pt modelId="{B1DD1B2E-0F5B-43FB-B756-579FF4299AB9}" type="parTrans" cxnId="{2A6EBDF9-FD82-4CCF-A106-0A9F0C66440D}">
      <dgm:prSet/>
      <dgm:spPr/>
      <dgm:t>
        <a:bodyPr/>
        <a:lstStyle/>
        <a:p>
          <a:endParaRPr lang="ru-RU"/>
        </a:p>
      </dgm:t>
    </dgm:pt>
    <dgm:pt modelId="{092790BE-1285-4C95-9264-549BFE476DEC}" type="sibTrans" cxnId="{2A6EBDF9-FD82-4CCF-A106-0A9F0C66440D}">
      <dgm:prSet/>
      <dgm:spPr/>
      <dgm:t>
        <a:bodyPr/>
        <a:lstStyle/>
        <a:p>
          <a:endParaRPr lang="ru-RU"/>
        </a:p>
      </dgm:t>
    </dgm:pt>
    <dgm:pt modelId="{60806E4A-118A-4298-A6F5-2AD00F586812}">
      <dgm:prSet phldrT="[Текст]" custT="1"/>
      <dgm:spPr/>
      <dgm:t>
        <a:bodyPr/>
        <a:lstStyle/>
        <a:p>
          <a:r>
            <a:rPr lang="ru-RU" sz="2400" dirty="0" smtClean="0"/>
            <a:t>Охват внеурочными занятиями</a:t>
          </a:r>
          <a:endParaRPr lang="ru-RU" sz="2400" dirty="0"/>
        </a:p>
      </dgm:t>
    </dgm:pt>
    <dgm:pt modelId="{F729FA47-7BF5-413E-82FF-2BD9B0C22BD2}" type="parTrans" cxnId="{1E5F36BE-DD2A-41C2-8D59-8A8AFFD248BA}">
      <dgm:prSet/>
      <dgm:spPr/>
      <dgm:t>
        <a:bodyPr/>
        <a:lstStyle/>
        <a:p>
          <a:endParaRPr lang="ru-RU"/>
        </a:p>
      </dgm:t>
    </dgm:pt>
    <dgm:pt modelId="{281DBD64-BD0E-4A2B-86DD-53AF1227A2A7}" type="sibTrans" cxnId="{1E5F36BE-DD2A-41C2-8D59-8A8AFFD248BA}">
      <dgm:prSet/>
      <dgm:spPr/>
      <dgm:t>
        <a:bodyPr/>
        <a:lstStyle/>
        <a:p>
          <a:endParaRPr lang="ru-RU"/>
        </a:p>
      </dgm:t>
    </dgm:pt>
    <dgm:pt modelId="{DB436995-ADBC-4FFB-B8D2-9BD115DB2EE8}">
      <dgm:prSet phldrT="[Текст]" custT="1"/>
      <dgm:spPr/>
      <dgm:t>
        <a:bodyPr/>
        <a:lstStyle/>
        <a:p>
          <a:r>
            <a:rPr lang="ru-RU" sz="2400" dirty="0" smtClean="0"/>
            <a:t>Участие на НПК</a:t>
          </a:r>
          <a:endParaRPr lang="ru-RU" sz="2400" dirty="0"/>
        </a:p>
      </dgm:t>
    </dgm:pt>
    <dgm:pt modelId="{848B46F1-2BB9-4FCC-913E-FE504C1C3350}" type="parTrans" cxnId="{7E5E7ED7-3D56-4BCE-BDAA-18DB528840C9}">
      <dgm:prSet/>
      <dgm:spPr/>
      <dgm:t>
        <a:bodyPr/>
        <a:lstStyle/>
        <a:p>
          <a:endParaRPr lang="ru-RU"/>
        </a:p>
      </dgm:t>
    </dgm:pt>
    <dgm:pt modelId="{A47EF6A3-44EA-4B4C-8C95-39CD164753C7}" type="sibTrans" cxnId="{7E5E7ED7-3D56-4BCE-BDAA-18DB528840C9}">
      <dgm:prSet/>
      <dgm:spPr/>
      <dgm:t>
        <a:bodyPr/>
        <a:lstStyle/>
        <a:p>
          <a:endParaRPr lang="ru-RU"/>
        </a:p>
      </dgm:t>
    </dgm:pt>
    <dgm:pt modelId="{939E07B3-0FA6-47B9-A148-86A6B2FE21CD}">
      <dgm:prSet phldrT="[Текст]" custT="1"/>
      <dgm:spPr/>
      <dgm:t>
        <a:bodyPr/>
        <a:lstStyle/>
        <a:p>
          <a:r>
            <a:rPr lang="ru-RU" sz="2400" dirty="0" smtClean="0"/>
            <a:t>Посещение библиотеки, музея</a:t>
          </a:r>
          <a:endParaRPr lang="ru-RU" sz="2400" dirty="0"/>
        </a:p>
      </dgm:t>
    </dgm:pt>
    <dgm:pt modelId="{41FD1229-1CE6-47E0-A7E0-EC350AEA8F8B}" type="parTrans" cxnId="{A3B0549A-758C-4744-8C18-A94C2D9DFE16}">
      <dgm:prSet/>
      <dgm:spPr/>
    </dgm:pt>
    <dgm:pt modelId="{748697AF-94AE-48DF-958B-CD772ED2E559}" type="sibTrans" cxnId="{A3B0549A-758C-4744-8C18-A94C2D9DFE16}">
      <dgm:prSet/>
      <dgm:spPr/>
    </dgm:pt>
    <dgm:pt modelId="{484EABA7-F8A8-4B4D-A3D8-975603272D6F}" type="pres">
      <dgm:prSet presAssocID="{C4FE434F-D615-41CB-BB8F-F5381E145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5102B-24C1-4291-B106-67C0BECE0EEA}" type="pres">
      <dgm:prSet presAssocID="{E09D9CF9-6FE9-485B-ABF9-2B69BFC36C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58DE7-FFC2-49EA-8E8A-D9F34DDFEB46}" type="pres">
      <dgm:prSet presAssocID="{31FA65D6-2814-4346-BBD5-BCC8A6AF99CC}" presName="sibTrans" presStyleCnt="0"/>
      <dgm:spPr/>
    </dgm:pt>
    <dgm:pt modelId="{42F4B561-AD3C-4734-A71E-B65326806A10}" type="pres">
      <dgm:prSet presAssocID="{54A17F84-2A57-4DEC-BDAD-8F9FA547A0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AE9B8-8CDA-4132-8DDB-F0E22B401004}" type="pres">
      <dgm:prSet presAssocID="{6AE95E1A-50EF-49FA-A6C2-46408C03B3BA}" presName="sibTrans" presStyleCnt="0"/>
      <dgm:spPr/>
    </dgm:pt>
    <dgm:pt modelId="{BE504531-C187-4607-A567-0078651A6568}" type="pres">
      <dgm:prSet presAssocID="{899550FA-0DB7-45A3-A3DC-C668CF3B5D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EE152-5BE5-4E36-A0D4-7B1A6BE175E2}" type="pres">
      <dgm:prSet presAssocID="{092790BE-1285-4C95-9264-549BFE476DEC}" presName="sibTrans" presStyleCnt="0"/>
      <dgm:spPr/>
    </dgm:pt>
    <dgm:pt modelId="{823ABBA8-6F4C-44D7-A54D-5DE65C9A3740}" type="pres">
      <dgm:prSet presAssocID="{60806E4A-118A-4298-A6F5-2AD00F5868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EF554-3826-40C3-BA98-7C7008659B92}" type="pres">
      <dgm:prSet presAssocID="{281DBD64-BD0E-4A2B-86DD-53AF1227A2A7}" presName="sibTrans" presStyleCnt="0"/>
      <dgm:spPr/>
    </dgm:pt>
    <dgm:pt modelId="{58B693C0-4BBD-4CE6-997F-E6C9757D98D4}" type="pres">
      <dgm:prSet presAssocID="{DB436995-ADBC-4FFB-B8D2-9BD115DB2EE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58D58-9E3D-4E5A-A943-36A3898F4463}" type="pres">
      <dgm:prSet presAssocID="{A47EF6A3-44EA-4B4C-8C95-39CD164753C7}" presName="sibTrans" presStyleCnt="0"/>
      <dgm:spPr/>
    </dgm:pt>
    <dgm:pt modelId="{CDACFC09-9B06-4AC5-A787-F733DE7E8AC2}" type="pres">
      <dgm:prSet presAssocID="{939E07B3-0FA6-47B9-A148-86A6B2FE21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AD192-4816-4334-A447-F404003EEF13}" srcId="{C4FE434F-D615-41CB-BB8F-F5381E145A2C}" destId="{E09D9CF9-6FE9-485B-ABF9-2B69BFC36C9C}" srcOrd="0" destOrd="0" parTransId="{4376AB15-113E-4CD9-83D5-2A4D9E634D79}" sibTransId="{31FA65D6-2814-4346-BBD5-BCC8A6AF99CC}"/>
    <dgm:cxn modelId="{45A58591-23D7-4F1D-8754-562C6B1AFF14}" type="presOf" srcId="{60806E4A-118A-4298-A6F5-2AD00F586812}" destId="{823ABBA8-6F4C-44D7-A54D-5DE65C9A3740}" srcOrd="0" destOrd="0" presId="urn:microsoft.com/office/officeart/2005/8/layout/default"/>
    <dgm:cxn modelId="{BA4A5880-9D6A-4A1C-BDBB-7A6E339D8809}" srcId="{C4FE434F-D615-41CB-BB8F-F5381E145A2C}" destId="{54A17F84-2A57-4DEC-BDAD-8F9FA547A0AD}" srcOrd="1" destOrd="0" parTransId="{C81803E4-F521-4B98-A8BE-E199EA5D5B0F}" sibTransId="{6AE95E1A-50EF-49FA-A6C2-46408C03B3BA}"/>
    <dgm:cxn modelId="{FCC017C3-6A43-4961-B95E-6EDF4CAE1335}" type="presOf" srcId="{E09D9CF9-6FE9-485B-ABF9-2B69BFC36C9C}" destId="{F045102B-24C1-4291-B106-67C0BECE0EEA}" srcOrd="0" destOrd="0" presId="urn:microsoft.com/office/officeart/2005/8/layout/default"/>
    <dgm:cxn modelId="{53D2701D-89CE-49F2-88A4-DD70FE7E3540}" type="presOf" srcId="{939E07B3-0FA6-47B9-A148-86A6B2FE21CD}" destId="{CDACFC09-9B06-4AC5-A787-F733DE7E8AC2}" srcOrd="0" destOrd="0" presId="urn:microsoft.com/office/officeart/2005/8/layout/default"/>
    <dgm:cxn modelId="{7E5E7ED7-3D56-4BCE-BDAA-18DB528840C9}" srcId="{C4FE434F-D615-41CB-BB8F-F5381E145A2C}" destId="{DB436995-ADBC-4FFB-B8D2-9BD115DB2EE8}" srcOrd="4" destOrd="0" parTransId="{848B46F1-2BB9-4FCC-913E-FE504C1C3350}" sibTransId="{A47EF6A3-44EA-4B4C-8C95-39CD164753C7}"/>
    <dgm:cxn modelId="{C25CF094-1F58-463D-9AED-5F4763426542}" type="presOf" srcId="{DB436995-ADBC-4FFB-B8D2-9BD115DB2EE8}" destId="{58B693C0-4BBD-4CE6-997F-E6C9757D98D4}" srcOrd="0" destOrd="0" presId="urn:microsoft.com/office/officeart/2005/8/layout/default"/>
    <dgm:cxn modelId="{CBB0EE20-C3D1-4E3E-BB08-874AE25DD6F5}" type="presOf" srcId="{54A17F84-2A57-4DEC-BDAD-8F9FA547A0AD}" destId="{42F4B561-AD3C-4734-A71E-B65326806A10}" srcOrd="0" destOrd="0" presId="urn:microsoft.com/office/officeart/2005/8/layout/default"/>
    <dgm:cxn modelId="{AB79B572-AD2C-4E2D-BAA1-426F642717EC}" type="presOf" srcId="{899550FA-0DB7-45A3-A3DC-C668CF3B5D9B}" destId="{BE504531-C187-4607-A567-0078651A6568}" srcOrd="0" destOrd="0" presId="urn:microsoft.com/office/officeart/2005/8/layout/default"/>
    <dgm:cxn modelId="{1E5F36BE-DD2A-41C2-8D59-8A8AFFD248BA}" srcId="{C4FE434F-D615-41CB-BB8F-F5381E145A2C}" destId="{60806E4A-118A-4298-A6F5-2AD00F586812}" srcOrd="3" destOrd="0" parTransId="{F729FA47-7BF5-413E-82FF-2BD9B0C22BD2}" sibTransId="{281DBD64-BD0E-4A2B-86DD-53AF1227A2A7}"/>
    <dgm:cxn modelId="{9574B5B3-3018-433B-A297-90BCA53FA85A}" type="presOf" srcId="{C4FE434F-D615-41CB-BB8F-F5381E145A2C}" destId="{484EABA7-F8A8-4B4D-A3D8-975603272D6F}" srcOrd="0" destOrd="0" presId="urn:microsoft.com/office/officeart/2005/8/layout/default"/>
    <dgm:cxn modelId="{2A6EBDF9-FD82-4CCF-A106-0A9F0C66440D}" srcId="{C4FE434F-D615-41CB-BB8F-F5381E145A2C}" destId="{899550FA-0DB7-45A3-A3DC-C668CF3B5D9B}" srcOrd="2" destOrd="0" parTransId="{B1DD1B2E-0F5B-43FB-B756-579FF4299AB9}" sibTransId="{092790BE-1285-4C95-9264-549BFE476DEC}"/>
    <dgm:cxn modelId="{A3B0549A-758C-4744-8C18-A94C2D9DFE16}" srcId="{C4FE434F-D615-41CB-BB8F-F5381E145A2C}" destId="{939E07B3-0FA6-47B9-A148-86A6B2FE21CD}" srcOrd="5" destOrd="0" parTransId="{41FD1229-1CE6-47E0-A7E0-EC350AEA8F8B}" sibTransId="{748697AF-94AE-48DF-958B-CD772ED2E559}"/>
    <dgm:cxn modelId="{E3485EEC-D34A-4A47-BF5F-ABCF25600437}" type="presParOf" srcId="{484EABA7-F8A8-4B4D-A3D8-975603272D6F}" destId="{F045102B-24C1-4291-B106-67C0BECE0EEA}" srcOrd="0" destOrd="0" presId="urn:microsoft.com/office/officeart/2005/8/layout/default"/>
    <dgm:cxn modelId="{7032581F-50CC-4690-B17A-C586C65EAB98}" type="presParOf" srcId="{484EABA7-F8A8-4B4D-A3D8-975603272D6F}" destId="{4FD58DE7-FFC2-49EA-8E8A-D9F34DDFEB46}" srcOrd="1" destOrd="0" presId="urn:microsoft.com/office/officeart/2005/8/layout/default"/>
    <dgm:cxn modelId="{D23ECE72-CAA8-4FEE-97A8-89FF273AB4C5}" type="presParOf" srcId="{484EABA7-F8A8-4B4D-A3D8-975603272D6F}" destId="{42F4B561-AD3C-4734-A71E-B65326806A10}" srcOrd="2" destOrd="0" presId="urn:microsoft.com/office/officeart/2005/8/layout/default"/>
    <dgm:cxn modelId="{BC2346A5-02BE-4400-9C08-663CA413E3A0}" type="presParOf" srcId="{484EABA7-F8A8-4B4D-A3D8-975603272D6F}" destId="{AB4AE9B8-8CDA-4132-8DDB-F0E22B401004}" srcOrd="3" destOrd="0" presId="urn:microsoft.com/office/officeart/2005/8/layout/default"/>
    <dgm:cxn modelId="{F32AC388-8402-43DE-9CCC-73B23835C339}" type="presParOf" srcId="{484EABA7-F8A8-4B4D-A3D8-975603272D6F}" destId="{BE504531-C187-4607-A567-0078651A6568}" srcOrd="4" destOrd="0" presId="urn:microsoft.com/office/officeart/2005/8/layout/default"/>
    <dgm:cxn modelId="{55DD4A67-C143-4247-93FB-BC2EE9D4E6E0}" type="presParOf" srcId="{484EABA7-F8A8-4B4D-A3D8-975603272D6F}" destId="{8E8EE152-5BE5-4E36-A0D4-7B1A6BE175E2}" srcOrd="5" destOrd="0" presId="urn:microsoft.com/office/officeart/2005/8/layout/default"/>
    <dgm:cxn modelId="{48F22925-C5D0-41AB-B0DB-353891A895C9}" type="presParOf" srcId="{484EABA7-F8A8-4B4D-A3D8-975603272D6F}" destId="{823ABBA8-6F4C-44D7-A54D-5DE65C9A3740}" srcOrd="6" destOrd="0" presId="urn:microsoft.com/office/officeart/2005/8/layout/default"/>
    <dgm:cxn modelId="{EE6CAAD5-FB3F-4D7B-B0C9-99532B68F675}" type="presParOf" srcId="{484EABA7-F8A8-4B4D-A3D8-975603272D6F}" destId="{976EF554-3826-40C3-BA98-7C7008659B92}" srcOrd="7" destOrd="0" presId="urn:microsoft.com/office/officeart/2005/8/layout/default"/>
    <dgm:cxn modelId="{5A29ECB2-EE65-4614-8135-7F09BB930C77}" type="presParOf" srcId="{484EABA7-F8A8-4B4D-A3D8-975603272D6F}" destId="{58B693C0-4BBD-4CE6-997F-E6C9757D98D4}" srcOrd="8" destOrd="0" presId="urn:microsoft.com/office/officeart/2005/8/layout/default"/>
    <dgm:cxn modelId="{CDB1343E-A171-4E2B-B0BE-F05C85E769CC}" type="presParOf" srcId="{484EABA7-F8A8-4B4D-A3D8-975603272D6F}" destId="{8FC58D58-9E3D-4E5A-A943-36A3898F4463}" srcOrd="9" destOrd="0" presId="urn:microsoft.com/office/officeart/2005/8/layout/default"/>
    <dgm:cxn modelId="{ED89B3B7-2859-4DEB-AF64-AA399D18C958}" type="presParOf" srcId="{484EABA7-F8A8-4B4D-A3D8-975603272D6F}" destId="{CDACFC09-9B06-4AC5-A787-F733DE7E8AC2}" srcOrd="10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FE434F-D615-41CB-BB8F-F5381E145A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D9CF9-6FE9-485B-ABF9-2B69BFC36C9C}">
      <dgm:prSet phldrT="[Текст]" custT="1"/>
      <dgm:spPr/>
      <dgm:t>
        <a:bodyPr/>
        <a:lstStyle/>
        <a:p>
          <a:r>
            <a:rPr lang="ru-RU" sz="2400" dirty="0" smtClean="0"/>
            <a:t>Месячник патриотического воспитания</a:t>
          </a:r>
          <a:endParaRPr lang="ru-RU" sz="2400" dirty="0"/>
        </a:p>
      </dgm:t>
    </dgm:pt>
    <dgm:pt modelId="{4376AB15-113E-4CD9-83D5-2A4D9E634D79}" type="parTrans" cxnId="{F44AD192-4816-4334-A447-F404003EEF13}">
      <dgm:prSet/>
      <dgm:spPr/>
      <dgm:t>
        <a:bodyPr/>
        <a:lstStyle/>
        <a:p>
          <a:endParaRPr lang="ru-RU"/>
        </a:p>
      </dgm:t>
    </dgm:pt>
    <dgm:pt modelId="{31FA65D6-2814-4346-BBD5-BCC8A6AF99CC}" type="sibTrans" cxnId="{F44AD192-4816-4334-A447-F404003EEF13}">
      <dgm:prSet/>
      <dgm:spPr/>
      <dgm:t>
        <a:bodyPr/>
        <a:lstStyle/>
        <a:p>
          <a:endParaRPr lang="ru-RU"/>
        </a:p>
      </dgm:t>
    </dgm:pt>
    <dgm:pt modelId="{54A17F84-2A57-4DEC-BDAD-8F9FA547A0AD}">
      <dgm:prSet phldrT="[Текст]" custT="1"/>
      <dgm:spPr/>
      <dgm:t>
        <a:bodyPr/>
        <a:lstStyle/>
        <a:p>
          <a:r>
            <a:rPr lang="ru-RU" sz="2400" dirty="0" smtClean="0"/>
            <a:t>Смотр песни и строя</a:t>
          </a:r>
          <a:endParaRPr lang="ru-RU" sz="2400" dirty="0"/>
        </a:p>
      </dgm:t>
    </dgm:pt>
    <dgm:pt modelId="{C81803E4-F521-4B98-A8BE-E199EA5D5B0F}" type="parTrans" cxnId="{BA4A5880-9D6A-4A1C-BDBB-7A6E339D8809}">
      <dgm:prSet/>
      <dgm:spPr/>
      <dgm:t>
        <a:bodyPr/>
        <a:lstStyle/>
        <a:p>
          <a:endParaRPr lang="ru-RU"/>
        </a:p>
      </dgm:t>
    </dgm:pt>
    <dgm:pt modelId="{6AE95E1A-50EF-49FA-A6C2-46408C03B3BA}" type="sibTrans" cxnId="{BA4A5880-9D6A-4A1C-BDBB-7A6E339D8809}">
      <dgm:prSet/>
      <dgm:spPr/>
      <dgm:t>
        <a:bodyPr/>
        <a:lstStyle/>
        <a:p>
          <a:endParaRPr lang="ru-RU"/>
        </a:p>
      </dgm:t>
    </dgm:pt>
    <dgm:pt modelId="{899550FA-0DB7-45A3-A3DC-C668CF3B5D9B}">
      <dgm:prSet phldrT="[Текст]" custT="1"/>
      <dgm:spPr/>
      <dgm:t>
        <a:bodyPr/>
        <a:lstStyle/>
        <a:p>
          <a:r>
            <a:rPr lang="ru-RU" sz="2400" dirty="0" smtClean="0"/>
            <a:t>Проект «Эстафета добрых дел»</a:t>
          </a:r>
          <a:endParaRPr lang="ru-RU" sz="2400" dirty="0"/>
        </a:p>
      </dgm:t>
    </dgm:pt>
    <dgm:pt modelId="{B1DD1B2E-0F5B-43FB-B756-579FF4299AB9}" type="parTrans" cxnId="{2A6EBDF9-FD82-4CCF-A106-0A9F0C66440D}">
      <dgm:prSet/>
      <dgm:spPr/>
      <dgm:t>
        <a:bodyPr/>
        <a:lstStyle/>
        <a:p>
          <a:endParaRPr lang="ru-RU"/>
        </a:p>
      </dgm:t>
    </dgm:pt>
    <dgm:pt modelId="{092790BE-1285-4C95-9264-549BFE476DEC}" type="sibTrans" cxnId="{2A6EBDF9-FD82-4CCF-A106-0A9F0C66440D}">
      <dgm:prSet/>
      <dgm:spPr/>
      <dgm:t>
        <a:bodyPr/>
        <a:lstStyle/>
        <a:p>
          <a:endParaRPr lang="ru-RU"/>
        </a:p>
      </dgm:t>
    </dgm:pt>
    <dgm:pt modelId="{60806E4A-118A-4298-A6F5-2AD00F586812}">
      <dgm:prSet phldrT="[Текст]" custT="1"/>
      <dgm:spPr/>
      <dgm:t>
        <a:bodyPr/>
        <a:lstStyle/>
        <a:p>
          <a:r>
            <a:rPr lang="ru-RU" sz="2400" dirty="0" smtClean="0"/>
            <a:t>Уроки мужества, встречи с ветеранами</a:t>
          </a:r>
          <a:endParaRPr lang="ru-RU" sz="2400" dirty="0"/>
        </a:p>
      </dgm:t>
    </dgm:pt>
    <dgm:pt modelId="{F729FA47-7BF5-413E-82FF-2BD9B0C22BD2}" type="parTrans" cxnId="{1E5F36BE-DD2A-41C2-8D59-8A8AFFD248BA}">
      <dgm:prSet/>
      <dgm:spPr/>
      <dgm:t>
        <a:bodyPr/>
        <a:lstStyle/>
        <a:p>
          <a:endParaRPr lang="ru-RU"/>
        </a:p>
      </dgm:t>
    </dgm:pt>
    <dgm:pt modelId="{281DBD64-BD0E-4A2B-86DD-53AF1227A2A7}" type="sibTrans" cxnId="{1E5F36BE-DD2A-41C2-8D59-8A8AFFD248BA}">
      <dgm:prSet/>
      <dgm:spPr/>
      <dgm:t>
        <a:bodyPr/>
        <a:lstStyle/>
        <a:p>
          <a:endParaRPr lang="ru-RU"/>
        </a:p>
      </dgm:t>
    </dgm:pt>
    <dgm:pt modelId="{DB436995-ADBC-4FFB-B8D2-9BD115DB2EE8}">
      <dgm:prSet phldrT="[Текст]" custT="1"/>
      <dgm:spPr/>
      <dgm:t>
        <a:bodyPr/>
        <a:lstStyle/>
        <a:p>
          <a:r>
            <a:rPr lang="ru-RU" sz="2400" dirty="0" smtClean="0"/>
            <a:t>Классные часы, библиотечные уроки  по патриотическому воспитанию</a:t>
          </a:r>
          <a:endParaRPr lang="ru-RU" sz="2400" dirty="0"/>
        </a:p>
      </dgm:t>
    </dgm:pt>
    <dgm:pt modelId="{848B46F1-2BB9-4FCC-913E-FE504C1C3350}" type="parTrans" cxnId="{7E5E7ED7-3D56-4BCE-BDAA-18DB528840C9}">
      <dgm:prSet/>
      <dgm:spPr/>
      <dgm:t>
        <a:bodyPr/>
        <a:lstStyle/>
        <a:p>
          <a:endParaRPr lang="ru-RU"/>
        </a:p>
      </dgm:t>
    </dgm:pt>
    <dgm:pt modelId="{A47EF6A3-44EA-4B4C-8C95-39CD164753C7}" type="sibTrans" cxnId="{7E5E7ED7-3D56-4BCE-BDAA-18DB528840C9}">
      <dgm:prSet/>
      <dgm:spPr/>
      <dgm:t>
        <a:bodyPr/>
        <a:lstStyle/>
        <a:p>
          <a:endParaRPr lang="ru-RU"/>
        </a:p>
      </dgm:t>
    </dgm:pt>
    <dgm:pt modelId="{939E07B3-0FA6-47B9-A148-86A6B2FE21CD}">
      <dgm:prSet phldrT="[Текст]" custT="1"/>
      <dgm:spPr/>
      <dgm:t>
        <a:bodyPr/>
        <a:lstStyle/>
        <a:p>
          <a:r>
            <a:rPr lang="ru-RU" sz="2400" dirty="0" smtClean="0"/>
            <a:t>Путешествие по памятным местам </a:t>
          </a:r>
          <a:endParaRPr lang="ru-RU" sz="2400" dirty="0"/>
        </a:p>
      </dgm:t>
    </dgm:pt>
    <dgm:pt modelId="{41FD1229-1CE6-47E0-A7E0-EC350AEA8F8B}" type="parTrans" cxnId="{A3B0549A-758C-4744-8C18-A94C2D9DFE16}">
      <dgm:prSet/>
      <dgm:spPr/>
    </dgm:pt>
    <dgm:pt modelId="{748697AF-94AE-48DF-958B-CD772ED2E559}" type="sibTrans" cxnId="{A3B0549A-758C-4744-8C18-A94C2D9DFE16}">
      <dgm:prSet/>
      <dgm:spPr/>
    </dgm:pt>
    <dgm:pt modelId="{484EABA7-F8A8-4B4D-A3D8-975603272D6F}" type="pres">
      <dgm:prSet presAssocID="{C4FE434F-D615-41CB-BB8F-F5381E145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5102B-24C1-4291-B106-67C0BECE0EEA}" type="pres">
      <dgm:prSet presAssocID="{E09D9CF9-6FE9-485B-ABF9-2B69BFC36C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58DE7-FFC2-49EA-8E8A-D9F34DDFEB46}" type="pres">
      <dgm:prSet presAssocID="{31FA65D6-2814-4346-BBD5-BCC8A6AF99CC}" presName="sibTrans" presStyleCnt="0"/>
      <dgm:spPr/>
    </dgm:pt>
    <dgm:pt modelId="{42F4B561-AD3C-4734-A71E-B65326806A10}" type="pres">
      <dgm:prSet presAssocID="{54A17F84-2A57-4DEC-BDAD-8F9FA547A0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AE9B8-8CDA-4132-8DDB-F0E22B401004}" type="pres">
      <dgm:prSet presAssocID="{6AE95E1A-50EF-49FA-A6C2-46408C03B3BA}" presName="sibTrans" presStyleCnt="0"/>
      <dgm:spPr/>
    </dgm:pt>
    <dgm:pt modelId="{BE504531-C187-4607-A567-0078651A6568}" type="pres">
      <dgm:prSet presAssocID="{899550FA-0DB7-45A3-A3DC-C668CF3B5D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EE152-5BE5-4E36-A0D4-7B1A6BE175E2}" type="pres">
      <dgm:prSet presAssocID="{092790BE-1285-4C95-9264-549BFE476DEC}" presName="sibTrans" presStyleCnt="0"/>
      <dgm:spPr/>
    </dgm:pt>
    <dgm:pt modelId="{823ABBA8-6F4C-44D7-A54D-5DE65C9A3740}" type="pres">
      <dgm:prSet presAssocID="{60806E4A-118A-4298-A6F5-2AD00F5868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EF554-3826-40C3-BA98-7C7008659B92}" type="pres">
      <dgm:prSet presAssocID="{281DBD64-BD0E-4A2B-86DD-53AF1227A2A7}" presName="sibTrans" presStyleCnt="0"/>
      <dgm:spPr/>
    </dgm:pt>
    <dgm:pt modelId="{58B693C0-4BBD-4CE6-997F-E6C9757D98D4}" type="pres">
      <dgm:prSet presAssocID="{DB436995-ADBC-4FFB-B8D2-9BD115DB2EE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58D58-9E3D-4E5A-A943-36A3898F4463}" type="pres">
      <dgm:prSet presAssocID="{A47EF6A3-44EA-4B4C-8C95-39CD164753C7}" presName="sibTrans" presStyleCnt="0"/>
      <dgm:spPr/>
    </dgm:pt>
    <dgm:pt modelId="{CDACFC09-9B06-4AC5-A787-F733DE7E8AC2}" type="pres">
      <dgm:prSet presAssocID="{939E07B3-0FA6-47B9-A148-86A6B2FE21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AD192-4816-4334-A447-F404003EEF13}" srcId="{C4FE434F-D615-41CB-BB8F-F5381E145A2C}" destId="{E09D9CF9-6FE9-485B-ABF9-2B69BFC36C9C}" srcOrd="0" destOrd="0" parTransId="{4376AB15-113E-4CD9-83D5-2A4D9E634D79}" sibTransId="{31FA65D6-2814-4346-BBD5-BCC8A6AF99CC}"/>
    <dgm:cxn modelId="{9769B6B6-FBA2-420B-AD59-58650A46D1AD}" type="presOf" srcId="{E09D9CF9-6FE9-485B-ABF9-2B69BFC36C9C}" destId="{F045102B-24C1-4291-B106-67C0BECE0EEA}" srcOrd="0" destOrd="0" presId="urn:microsoft.com/office/officeart/2005/8/layout/default"/>
    <dgm:cxn modelId="{8511F986-8340-4B52-976A-E568F7376DC8}" type="presOf" srcId="{54A17F84-2A57-4DEC-BDAD-8F9FA547A0AD}" destId="{42F4B561-AD3C-4734-A71E-B65326806A10}" srcOrd="0" destOrd="0" presId="urn:microsoft.com/office/officeart/2005/8/layout/default"/>
    <dgm:cxn modelId="{5A62264D-0D05-427F-996F-AF63F15F653D}" type="presOf" srcId="{60806E4A-118A-4298-A6F5-2AD00F586812}" destId="{823ABBA8-6F4C-44D7-A54D-5DE65C9A3740}" srcOrd="0" destOrd="0" presId="urn:microsoft.com/office/officeart/2005/8/layout/default"/>
    <dgm:cxn modelId="{BA4A5880-9D6A-4A1C-BDBB-7A6E339D8809}" srcId="{C4FE434F-D615-41CB-BB8F-F5381E145A2C}" destId="{54A17F84-2A57-4DEC-BDAD-8F9FA547A0AD}" srcOrd="1" destOrd="0" parTransId="{C81803E4-F521-4B98-A8BE-E199EA5D5B0F}" sibTransId="{6AE95E1A-50EF-49FA-A6C2-46408C03B3BA}"/>
    <dgm:cxn modelId="{7E5E7ED7-3D56-4BCE-BDAA-18DB528840C9}" srcId="{C4FE434F-D615-41CB-BB8F-F5381E145A2C}" destId="{DB436995-ADBC-4FFB-B8D2-9BD115DB2EE8}" srcOrd="4" destOrd="0" parTransId="{848B46F1-2BB9-4FCC-913E-FE504C1C3350}" sibTransId="{A47EF6A3-44EA-4B4C-8C95-39CD164753C7}"/>
    <dgm:cxn modelId="{862BDB85-FD7E-41CA-99CD-65DDBDAB3EA1}" type="presOf" srcId="{939E07B3-0FA6-47B9-A148-86A6B2FE21CD}" destId="{CDACFC09-9B06-4AC5-A787-F733DE7E8AC2}" srcOrd="0" destOrd="0" presId="urn:microsoft.com/office/officeart/2005/8/layout/default"/>
    <dgm:cxn modelId="{25CCC9D1-B28A-4B63-9AEF-8E10A4C543B0}" type="presOf" srcId="{899550FA-0DB7-45A3-A3DC-C668CF3B5D9B}" destId="{BE504531-C187-4607-A567-0078651A6568}" srcOrd="0" destOrd="0" presId="urn:microsoft.com/office/officeart/2005/8/layout/default"/>
    <dgm:cxn modelId="{ACADB88A-E2BC-41B3-87B9-744DEAC0DD7C}" type="presOf" srcId="{C4FE434F-D615-41CB-BB8F-F5381E145A2C}" destId="{484EABA7-F8A8-4B4D-A3D8-975603272D6F}" srcOrd="0" destOrd="0" presId="urn:microsoft.com/office/officeart/2005/8/layout/default"/>
    <dgm:cxn modelId="{1E5F36BE-DD2A-41C2-8D59-8A8AFFD248BA}" srcId="{C4FE434F-D615-41CB-BB8F-F5381E145A2C}" destId="{60806E4A-118A-4298-A6F5-2AD00F586812}" srcOrd="3" destOrd="0" parTransId="{F729FA47-7BF5-413E-82FF-2BD9B0C22BD2}" sibTransId="{281DBD64-BD0E-4A2B-86DD-53AF1227A2A7}"/>
    <dgm:cxn modelId="{2A6EBDF9-FD82-4CCF-A106-0A9F0C66440D}" srcId="{C4FE434F-D615-41CB-BB8F-F5381E145A2C}" destId="{899550FA-0DB7-45A3-A3DC-C668CF3B5D9B}" srcOrd="2" destOrd="0" parTransId="{B1DD1B2E-0F5B-43FB-B756-579FF4299AB9}" sibTransId="{092790BE-1285-4C95-9264-549BFE476DEC}"/>
    <dgm:cxn modelId="{A3B0549A-758C-4744-8C18-A94C2D9DFE16}" srcId="{C4FE434F-D615-41CB-BB8F-F5381E145A2C}" destId="{939E07B3-0FA6-47B9-A148-86A6B2FE21CD}" srcOrd="5" destOrd="0" parTransId="{41FD1229-1CE6-47E0-A7E0-EC350AEA8F8B}" sibTransId="{748697AF-94AE-48DF-958B-CD772ED2E559}"/>
    <dgm:cxn modelId="{1C0A963C-7ADC-44BE-AD2F-2F47001E7694}" type="presOf" srcId="{DB436995-ADBC-4FFB-B8D2-9BD115DB2EE8}" destId="{58B693C0-4BBD-4CE6-997F-E6C9757D98D4}" srcOrd="0" destOrd="0" presId="urn:microsoft.com/office/officeart/2005/8/layout/default"/>
    <dgm:cxn modelId="{338B23A1-D31E-42BE-A4C7-6FF2B6E4AF7E}" type="presParOf" srcId="{484EABA7-F8A8-4B4D-A3D8-975603272D6F}" destId="{F045102B-24C1-4291-B106-67C0BECE0EEA}" srcOrd="0" destOrd="0" presId="urn:microsoft.com/office/officeart/2005/8/layout/default"/>
    <dgm:cxn modelId="{4274284F-7A4F-4D49-B349-A82A40764BE0}" type="presParOf" srcId="{484EABA7-F8A8-4B4D-A3D8-975603272D6F}" destId="{4FD58DE7-FFC2-49EA-8E8A-D9F34DDFEB46}" srcOrd="1" destOrd="0" presId="urn:microsoft.com/office/officeart/2005/8/layout/default"/>
    <dgm:cxn modelId="{8FC87FEF-B860-441D-8CC0-3AD47250CFB3}" type="presParOf" srcId="{484EABA7-F8A8-4B4D-A3D8-975603272D6F}" destId="{42F4B561-AD3C-4734-A71E-B65326806A10}" srcOrd="2" destOrd="0" presId="urn:microsoft.com/office/officeart/2005/8/layout/default"/>
    <dgm:cxn modelId="{5B094866-EAA8-422E-AA6A-2EF2B81F0117}" type="presParOf" srcId="{484EABA7-F8A8-4B4D-A3D8-975603272D6F}" destId="{AB4AE9B8-8CDA-4132-8DDB-F0E22B401004}" srcOrd="3" destOrd="0" presId="urn:microsoft.com/office/officeart/2005/8/layout/default"/>
    <dgm:cxn modelId="{94BDB860-2B6D-4766-B6D7-CC1AD2049638}" type="presParOf" srcId="{484EABA7-F8A8-4B4D-A3D8-975603272D6F}" destId="{BE504531-C187-4607-A567-0078651A6568}" srcOrd="4" destOrd="0" presId="urn:microsoft.com/office/officeart/2005/8/layout/default"/>
    <dgm:cxn modelId="{2F90BABF-952C-4FC7-A2A7-BBF2FF3F5282}" type="presParOf" srcId="{484EABA7-F8A8-4B4D-A3D8-975603272D6F}" destId="{8E8EE152-5BE5-4E36-A0D4-7B1A6BE175E2}" srcOrd="5" destOrd="0" presId="urn:microsoft.com/office/officeart/2005/8/layout/default"/>
    <dgm:cxn modelId="{A298F190-D664-40E9-BEA6-AC3EDD455DAC}" type="presParOf" srcId="{484EABA7-F8A8-4B4D-A3D8-975603272D6F}" destId="{823ABBA8-6F4C-44D7-A54D-5DE65C9A3740}" srcOrd="6" destOrd="0" presId="urn:microsoft.com/office/officeart/2005/8/layout/default"/>
    <dgm:cxn modelId="{41F13B38-847C-4008-A038-6E25B1D3DF9E}" type="presParOf" srcId="{484EABA7-F8A8-4B4D-A3D8-975603272D6F}" destId="{976EF554-3826-40C3-BA98-7C7008659B92}" srcOrd="7" destOrd="0" presId="urn:microsoft.com/office/officeart/2005/8/layout/default"/>
    <dgm:cxn modelId="{CD512A80-6AAF-46FB-9379-E486AFBF518E}" type="presParOf" srcId="{484EABA7-F8A8-4B4D-A3D8-975603272D6F}" destId="{58B693C0-4BBD-4CE6-997F-E6C9757D98D4}" srcOrd="8" destOrd="0" presId="urn:microsoft.com/office/officeart/2005/8/layout/default"/>
    <dgm:cxn modelId="{3BD963EB-EBAF-42EA-B42D-0151CA8B1F8F}" type="presParOf" srcId="{484EABA7-F8A8-4B4D-A3D8-975603272D6F}" destId="{8FC58D58-9E3D-4E5A-A943-36A3898F4463}" srcOrd="9" destOrd="0" presId="urn:microsoft.com/office/officeart/2005/8/layout/default"/>
    <dgm:cxn modelId="{BF7E4484-CE0F-40C7-AD07-6B7430974FDA}" type="presParOf" srcId="{484EABA7-F8A8-4B4D-A3D8-975603272D6F}" destId="{CDACFC09-9B06-4AC5-A787-F733DE7E8AC2}" srcOrd="10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FE434F-D615-41CB-BB8F-F5381E145A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D9CF9-6FE9-485B-ABF9-2B69BFC36C9C}">
      <dgm:prSet phldrT="[Текст]" custT="1"/>
      <dgm:spPr/>
      <dgm:t>
        <a:bodyPr/>
        <a:lstStyle/>
        <a:p>
          <a:r>
            <a:rPr lang="ru-RU" sz="2400" dirty="0" smtClean="0"/>
            <a:t>Родительский </a:t>
          </a:r>
          <a:r>
            <a:rPr lang="ru-RU" sz="2400" dirty="0" err="1" smtClean="0"/>
            <a:t>педвсеобуч</a:t>
          </a:r>
          <a:endParaRPr lang="ru-RU" sz="2400" dirty="0"/>
        </a:p>
      </dgm:t>
    </dgm:pt>
    <dgm:pt modelId="{4376AB15-113E-4CD9-83D5-2A4D9E634D79}" type="parTrans" cxnId="{F44AD192-4816-4334-A447-F404003EEF13}">
      <dgm:prSet/>
      <dgm:spPr/>
      <dgm:t>
        <a:bodyPr/>
        <a:lstStyle/>
        <a:p>
          <a:endParaRPr lang="ru-RU"/>
        </a:p>
      </dgm:t>
    </dgm:pt>
    <dgm:pt modelId="{31FA65D6-2814-4346-BBD5-BCC8A6AF99CC}" type="sibTrans" cxnId="{F44AD192-4816-4334-A447-F404003EEF13}">
      <dgm:prSet/>
      <dgm:spPr/>
      <dgm:t>
        <a:bodyPr/>
        <a:lstStyle/>
        <a:p>
          <a:endParaRPr lang="ru-RU"/>
        </a:p>
      </dgm:t>
    </dgm:pt>
    <dgm:pt modelId="{54A17F84-2A57-4DEC-BDAD-8F9FA547A0AD}">
      <dgm:prSet phldrT="[Текст]" custT="1"/>
      <dgm:spPr/>
      <dgm:t>
        <a:bodyPr/>
        <a:lstStyle/>
        <a:p>
          <a:r>
            <a:rPr lang="ru-RU" sz="2400" dirty="0" smtClean="0"/>
            <a:t>Родительские собрания</a:t>
          </a:r>
          <a:endParaRPr lang="ru-RU" sz="2400" dirty="0"/>
        </a:p>
      </dgm:t>
    </dgm:pt>
    <dgm:pt modelId="{C81803E4-F521-4B98-A8BE-E199EA5D5B0F}" type="parTrans" cxnId="{BA4A5880-9D6A-4A1C-BDBB-7A6E339D8809}">
      <dgm:prSet/>
      <dgm:spPr/>
      <dgm:t>
        <a:bodyPr/>
        <a:lstStyle/>
        <a:p>
          <a:endParaRPr lang="ru-RU"/>
        </a:p>
      </dgm:t>
    </dgm:pt>
    <dgm:pt modelId="{6AE95E1A-50EF-49FA-A6C2-46408C03B3BA}" type="sibTrans" cxnId="{BA4A5880-9D6A-4A1C-BDBB-7A6E339D8809}">
      <dgm:prSet/>
      <dgm:spPr/>
      <dgm:t>
        <a:bodyPr/>
        <a:lstStyle/>
        <a:p>
          <a:endParaRPr lang="ru-RU"/>
        </a:p>
      </dgm:t>
    </dgm:pt>
    <dgm:pt modelId="{899550FA-0DB7-45A3-A3DC-C668CF3B5D9B}">
      <dgm:prSet phldrT="[Текст]" custT="1"/>
      <dgm:spPr/>
      <dgm:t>
        <a:bodyPr/>
        <a:lstStyle/>
        <a:p>
          <a:r>
            <a:rPr lang="ru-RU" sz="2400" dirty="0" smtClean="0"/>
            <a:t>Неделя родителей</a:t>
          </a:r>
          <a:endParaRPr lang="ru-RU" sz="2400" dirty="0"/>
        </a:p>
      </dgm:t>
    </dgm:pt>
    <dgm:pt modelId="{B1DD1B2E-0F5B-43FB-B756-579FF4299AB9}" type="parTrans" cxnId="{2A6EBDF9-FD82-4CCF-A106-0A9F0C66440D}">
      <dgm:prSet/>
      <dgm:spPr/>
      <dgm:t>
        <a:bodyPr/>
        <a:lstStyle/>
        <a:p>
          <a:endParaRPr lang="ru-RU"/>
        </a:p>
      </dgm:t>
    </dgm:pt>
    <dgm:pt modelId="{092790BE-1285-4C95-9264-549BFE476DEC}" type="sibTrans" cxnId="{2A6EBDF9-FD82-4CCF-A106-0A9F0C66440D}">
      <dgm:prSet/>
      <dgm:spPr/>
      <dgm:t>
        <a:bodyPr/>
        <a:lstStyle/>
        <a:p>
          <a:endParaRPr lang="ru-RU"/>
        </a:p>
      </dgm:t>
    </dgm:pt>
    <dgm:pt modelId="{60806E4A-118A-4298-A6F5-2AD00F586812}">
      <dgm:prSet phldrT="[Текст]" custT="1"/>
      <dgm:spPr/>
      <dgm:t>
        <a:bodyPr/>
        <a:lstStyle/>
        <a:p>
          <a:r>
            <a:rPr lang="ru-RU" sz="2400" dirty="0" smtClean="0"/>
            <a:t>Родительская конференция</a:t>
          </a:r>
          <a:endParaRPr lang="ru-RU" sz="2400" dirty="0"/>
        </a:p>
      </dgm:t>
    </dgm:pt>
    <dgm:pt modelId="{F729FA47-7BF5-413E-82FF-2BD9B0C22BD2}" type="parTrans" cxnId="{1E5F36BE-DD2A-41C2-8D59-8A8AFFD248BA}">
      <dgm:prSet/>
      <dgm:spPr/>
      <dgm:t>
        <a:bodyPr/>
        <a:lstStyle/>
        <a:p>
          <a:endParaRPr lang="ru-RU"/>
        </a:p>
      </dgm:t>
    </dgm:pt>
    <dgm:pt modelId="{281DBD64-BD0E-4A2B-86DD-53AF1227A2A7}" type="sibTrans" cxnId="{1E5F36BE-DD2A-41C2-8D59-8A8AFFD248BA}">
      <dgm:prSet/>
      <dgm:spPr/>
      <dgm:t>
        <a:bodyPr/>
        <a:lstStyle/>
        <a:p>
          <a:endParaRPr lang="ru-RU"/>
        </a:p>
      </dgm:t>
    </dgm:pt>
    <dgm:pt modelId="{DB436995-ADBC-4FFB-B8D2-9BD115DB2EE8}">
      <dgm:prSet phldrT="[Текст]" custT="1"/>
      <dgm:spPr/>
      <dgm:t>
        <a:bodyPr/>
        <a:lstStyle/>
        <a:p>
          <a:r>
            <a:rPr lang="ru-RU" sz="2400" dirty="0" smtClean="0"/>
            <a:t>Кружки и секции родителей</a:t>
          </a:r>
          <a:endParaRPr lang="ru-RU" sz="2400" dirty="0"/>
        </a:p>
      </dgm:t>
    </dgm:pt>
    <dgm:pt modelId="{848B46F1-2BB9-4FCC-913E-FE504C1C3350}" type="parTrans" cxnId="{7E5E7ED7-3D56-4BCE-BDAA-18DB528840C9}">
      <dgm:prSet/>
      <dgm:spPr/>
      <dgm:t>
        <a:bodyPr/>
        <a:lstStyle/>
        <a:p>
          <a:endParaRPr lang="ru-RU"/>
        </a:p>
      </dgm:t>
    </dgm:pt>
    <dgm:pt modelId="{A47EF6A3-44EA-4B4C-8C95-39CD164753C7}" type="sibTrans" cxnId="{7E5E7ED7-3D56-4BCE-BDAA-18DB528840C9}">
      <dgm:prSet/>
      <dgm:spPr/>
      <dgm:t>
        <a:bodyPr/>
        <a:lstStyle/>
        <a:p>
          <a:endParaRPr lang="ru-RU"/>
        </a:p>
      </dgm:t>
    </dgm:pt>
    <dgm:pt modelId="{939E07B3-0FA6-47B9-A148-86A6B2FE21CD}">
      <dgm:prSet phldrT="[Текст]" custT="1"/>
      <dgm:spPr/>
      <dgm:t>
        <a:bodyPr/>
        <a:lstStyle/>
        <a:p>
          <a:r>
            <a:rPr lang="ru-RU" sz="2400" dirty="0" smtClean="0"/>
            <a:t>Встреча поколений</a:t>
          </a:r>
          <a:endParaRPr lang="ru-RU" sz="2400" dirty="0"/>
        </a:p>
      </dgm:t>
    </dgm:pt>
    <dgm:pt modelId="{41FD1229-1CE6-47E0-A7E0-EC350AEA8F8B}" type="parTrans" cxnId="{A3B0549A-758C-4744-8C18-A94C2D9DFE16}">
      <dgm:prSet/>
      <dgm:spPr/>
    </dgm:pt>
    <dgm:pt modelId="{748697AF-94AE-48DF-958B-CD772ED2E559}" type="sibTrans" cxnId="{A3B0549A-758C-4744-8C18-A94C2D9DFE16}">
      <dgm:prSet/>
      <dgm:spPr/>
    </dgm:pt>
    <dgm:pt modelId="{484EABA7-F8A8-4B4D-A3D8-975603272D6F}" type="pres">
      <dgm:prSet presAssocID="{C4FE434F-D615-41CB-BB8F-F5381E145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5102B-24C1-4291-B106-67C0BECE0EEA}" type="pres">
      <dgm:prSet presAssocID="{E09D9CF9-6FE9-485B-ABF9-2B69BFC36C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58DE7-FFC2-49EA-8E8A-D9F34DDFEB46}" type="pres">
      <dgm:prSet presAssocID="{31FA65D6-2814-4346-BBD5-BCC8A6AF99CC}" presName="sibTrans" presStyleCnt="0"/>
      <dgm:spPr/>
    </dgm:pt>
    <dgm:pt modelId="{42F4B561-AD3C-4734-A71E-B65326806A10}" type="pres">
      <dgm:prSet presAssocID="{54A17F84-2A57-4DEC-BDAD-8F9FA547A0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AE9B8-8CDA-4132-8DDB-F0E22B401004}" type="pres">
      <dgm:prSet presAssocID="{6AE95E1A-50EF-49FA-A6C2-46408C03B3BA}" presName="sibTrans" presStyleCnt="0"/>
      <dgm:spPr/>
    </dgm:pt>
    <dgm:pt modelId="{BE504531-C187-4607-A567-0078651A6568}" type="pres">
      <dgm:prSet presAssocID="{899550FA-0DB7-45A3-A3DC-C668CF3B5D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EE152-5BE5-4E36-A0D4-7B1A6BE175E2}" type="pres">
      <dgm:prSet presAssocID="{092790BE-1285-4C95-9264-549BFE476DEC}" presName="sibTrans" presStyleCnt="0"/>
      <dgm:spPr/>
    </dgm:pt>
    <dgm:pt modelId="{823ABBA8-6F4C-44D7-A54D-5DE65C9A3740}" type="pres">
      <dgm:prSet presAssocID="{60806E4A-118A-4298-A6F5-2AD00F5868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EF554-3826-40C3-BA98-7C7008659B92}" type="pres">
      <dgm:prSet presAssocID="{281DBD64-BD0E-4A2B-86DD-53AF1227A2A7}" presName="sibTrans" presStyleCnt="0"/>
      <dgm:spPr/>
    </dgm:pt>
    <dgm:pt modelId="{58B693C0-4BBD-4CE6-997F-E6C9757D98D4}" type="pres">
      <dgm:prSet presAssocID="{DB436995-ADBC-4FFB-B8D2-9BD115DB2EE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58D58-9E3D-4E5A-A943-36A3898F4463}" type="pres">
      <dgm:prSet presAssocID="{A47EF6A3-44EA-4B4C-8C95-39CD164753C7}" presName="sibTrans" presStyleCnt="0"/>
      <dgm:spPr/>
    </dgm:pt>
    <dgm:pt modelId="{CDACFC09-9B06-4AC5-A787-F733DE7E8AC2}" type="pres">
      <dgm:prSet presAssocID="{939E07B3-0FA6-47B9-A148-86A6B2FE21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AD192-4816-4334-A447-F404003EEF13}" srcId="{C4FE434F-D615-41CB-BB8F-F5381E145A2C}" destId="{E09D9CF9-6FE9-485B-ABF9-2B69BFC36C9C}" srcOrd="0" destOrd="0" parTransId="{4376AB15-113E-4CD9-83D5-2A4D9E634D79}" sibTransId="{31FA65D6-2814-4346-BBD5-BCC8A6AF99CC}"/>
    <dgm:cxn modelId="{E1711A66-DC46-4642-B32F-ADFA7B53ED61}" type="presOf" srcId="{E09D9CF9-6FE9-485B-ABF9-2B69BFC36C9C}" destId="{F045102B-24C1-4291-B106-67C0BECE0EEA}" srcOrd="0" destOrd="0" presId="urn:microsoft.com/office/officeart/2005/8/layout/default"/>
    <dgm:cxn modelId="{DF6CC81A-FCE5-452F-AAFD-78780D8314D4}" type="presOf" srcId="{60806E4A-118A-4298-A6F5-2AD00F586812}" destId="{823ABBA8-6F4C-44D7-A54D-5DE65C9A3740}" srcOrd="0" destOrd="0" presId="urn:microsoft.com/office/officeart/2005/8/layout/default"/>
    <dgm:cxn modelId="{BA4A5880-9D6A-4A1C-BDBB-7A6E339D8809}" srcId="{C4FE434F-D615-41CB-BB8F-F5381E145A2C}" destId="{54A17F84-2A57-4DEC-BDAD-8F9FA547A0AD}" srcOrd="1" destOrd="0" parTransId="{C81803E4-F521-4B98-A8BE-E199EA5D5B0F}" sibTransId="{6AE95E1A-50EF-49FA-A6C2-46408C03B3BA}"/>
    <dgm:cxn modelId="{7E5E7ED7-3D56-4BCE-BDAA-18DB528840C9}" srcId="{C4FE434F-D615-41CB-BB8F-F5381E145A2C}" destId="{DB436995-ADBC-4FFB-B8D2-9BD115DB2EE8}" srcOrd="4" destOrd="0" parTransId="{848B46F1-2BB9-4FCC-913E-FE504C1C3350}" sibTransId="{A47EF6A3-44EA-4B4C-8C95-39CD164753C7}"/>
    <dgm:cxn modelId="{0910DAA7-53B6-4846-8849-B2234E979752}" type="presOf" srcId="{DB436995-ADBC-4FFB-B8D2-9BD115DB2EE8}" destId="{58B693C0-4BBD-4CE6-997F-E6C9757D98D4}" srcOrd="0" destOrd="0" presId="urn:microsoft.com/office/officeart/2005/8/layout/default"/>
    <dgm:cxn modelId="{9D1359A5-1742-415F-A0A5-1888711BB7E8}" type="presOf" srcId="{C4FE434F-D615-41CB-BB8F-F5381E145A2C}" destId="{484EABA7-F8A8-4B4D-A3D8-975603272D6F}" srcOrd="0" destOrd="0" presId="urn:microsoft.com/office/officeart/2005/8/layout/default"/>
    <dgm:cxn modelId="{0B128ADD-20EB-46AB-9BB6-700F62D3A6D8}" type="presOf" srcId="{939E07B3-0FA6-47B9-A148-86A6B2FE21CD}" destId="{CDACFC09-9B06-4AC5-A787-F733DE7E8AC2}" srcOrd="0" destOrd="0" presId="urn:microsoft.com/office/officeart/2005/8/layout/default"/>
    <dgm:cxn modelId="{1E5F36BE-DD2A-41C2-8D59-8A8AFFD248BA}" srcId="{C4FE434F-D615-41CB-BB8F-F5381E145A2C}" destId="{60806E4A-118A-4298-A6F5-2AD00F586812}" srcOrd="3" destOrd="0" parTransId="{F729FA47-7BF5-413E-82FF-2BD9B0C22BD2}" sibTransId="{281DBD64-BD0E-4A2B-86DD-53AF1227A2A7}"/>
    <dgm:cxn modelId="{BA29B7D9-CD3F-456A-9D80-8109091680EC}" type="presOf" srcId="{54A17F84-2A57-4DEC-BDAD-8F9FA547A0AD}" destId="{42F4B561-AD3C-4734-A71E-B65326806A10}" srcOrd="0" destOrd="0" presId="urn:microsoft.com/office/officeart/2005/8/layout/default"/>
    <dgm:cxn modelId="{2A6EBDF9-FD82-4CCF-A106-0A9F0C66440D}" srcId="{C4FE434F-D615-41CB-BB8F-F5381E145A2C}" destId="{899550FA-0DB7-45A3-A3DC-C668CF3B5D9B}" srcOrd="2" destOrd="0" parTransId="{B1DD1B2E-0F5B-43FB-B756-579FF4299AB9}" sibTransId="{092790BE-1285-4C95-9264-549BFE476DEC}"/>
    <dgm:cxn modelId="{A3B0549A-758C-4744-8C18-A94C2D9DFE16}" srcId="{C4FE434F-D615-41CB-BB8F-F5381E145A2C}" destId="{939E07B3-0FA6-47B9-A148-86A6B2FE21CD}" srcOrd="5" destOrd="0" parTransId="{41FD1229-1CE6-47E0-A7E0-EC350AEA8F8B}" sibTransId="{748697AF-94AE-48DF-958B-CD772ED2E559}"/>
    <dgm:cxn modelId="{A48D84A0-F879-41D7-B05E-365E62116BD5}" type="presOf" srcId="{899550FA-0DB7-45A3-A3DC-C668CF3B5D9B}" destId="{BE504531-C187-4607-A567-0078651A6568}" srcOrd="0" destOrd="0" presId="urn:microsoft.com/office/officeart/2005/8/layout/default"/>
    <dgm:cxn modelId="{74CD7790-783E-455A-A251-CE7BD66A77D7}" type="presParOf" srcId="{484EABA7-F8A8-4B4D-A3D8-975603272D6F}" destId="{F045102B-24C1-4291-B106-67C0BECE0EEA}" srcOrd="0" destOrd="0" presId="urn:microsoft.com/office/officeart/2005/8/layout/default"/>
    <dgm:cxn modelId="{19B9E81F-1600-4001-BE1F-A061B42013CC}" type="presParOf" srcId="{484EABA7-F8A8-4B4D-A3D8-975603272D6F}" destId="{4FD58DE7-FFC2-49EA-8E8A-D9F34DDFEB46}" srcOrd="1" destOrd="0" presId="urn:microsoft.com/office/officeart/2005/8/layout/default"/>
    <dgm:cxn modelId="{DF0A79DF-AB02-455C-9925-9ACEEB052425}" type="presParOf" srcId="{484EABA7-F8A8-4B4D-A3D8-975603272D6F}" destId="{42F4B561-AD3C-4734-A71E-B65326806A10}" srcOrd="2" destOrd="0" presId="urn:microsoft.com/office/officeart/2005/8/layout/default"/>
    <dgm:cxn modelId="{120D6EDC-F666-485A-B760-C5AFC2FEDF41}" type="presParOf" srcId="{484EABA7-F8A8-4B4D-A3D8-975603272D6F}" destId="{AB4AE9B8-8CDA-4132-8DDB-F0E22B401004}" srcOrd="3" destOrd="0" presId="urn:microsoft.com/office/officeart/2005/8/layout/default"/>
    <dgm:cxn modelId="{EA92B032-E285-4DA4-809C-DDAC10F5B133}" type="presParOf" srcId="{484EABA7-F8A8-4B4D-A3D8-975603272D6F}" destId="{BE504531-C187-4607-A567-0078651A6568}" srcOrd="4" destOrd="0" presId="urn:microsoft.com/office/officeart/2005/8/layout/default"/>
    <dgm:cxn modelId="{7DB613E4-BAE8-4D54-A403-76A9FDB94AFF}" type="presParOf" srcId="{484EABA7-F8A8-4B4D-A3D8-975603272D6F}" destId="{8E8EE152-5BE5-4E36-A0D4-7B1A6BE175E2}" srcOrd="5" destOrd="0" presId="urn:microsoft.com/office/officeart/2005/8/layout/default"/>
    <dgm:cxn modelId="{78601B93-9A7A-49DD-AAF2-3C998B92BED1}" type="presParOf" srcId="{484EABA7-F8A8-4B4D-A3D8-975603272D6F}" destId="{823ABBA8-6F4C-44D7-A54D-5DE65C9A3740}" srcOrd="6" destOrd="0" presId="urn:microsoft.com/office/officeart/2005/8/layout/default"/>
    <dgm:cxn modelId="{41D58EDD-4EE3-4A84-B68D-A32BCA0B066A}" type="presParOf" srcId="{484EABA7-F8A8-4B4D-A3D8-975603272D6F}" destId="{976EF554-3826-40C3-BA98-7C7008659B92}" srcOrd="7" destOrd="0" presId="urn:microsoft.com/office/officeart/2005/8/layout/default"/>
    <dgm:cxn modelId="{9C839BBB-577E-47F2-B2E7-3E5E761AF2ED}" type="presParOf" srcId="{484EABA7-F8A8-4B4D-A3D8-975603272D6F}" destId="{58B693C0-4BBD-4CE6-997F-E6C9757D98D4}" srcOrd="8" destOrd="0" presId="urn:microsoft.com/office/officeart/2005/8/layout/default"/>
    <dgm:cxn modelId="{409EFB17-9E1D-4CDD-9164-E729C8B15145}" type="presParOf" srcId="{484EABA7-F8A8-4B4D-A3D8-975603272D6F}" destId="{8FC58D58-9E3D-4E5A-A943-36A3898F4463}" srcOrd="9" destOrd="0" presId="urn:microsoft.com/office/officeart/2005/8/layout/default"/>
    <dgm:cxn modelId="{33A6A35D-1CE5-4C6E-9987-288D4A9AE28B}" type="presParOf" srcId="{484EABA7-F8A8-4B4D-A3D8-975603272D6F}" destId="{CDACFC09-9B06-4AC5-A787-F733DE7E8AC2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DC3B-7213-4E9D-9ACF-D1BD2D448636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A49F-6C24-4863-8DA4-F33FD853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643042"/>
            <a:ext cx="5829300" cy="315755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990033"/>
                </a:solidFill>
              </a:rPr>
              <a:t>«МЫ»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</a:t>
            </a:r>
            <a:r>
              <a:rPr lang="ru-RU" dirty="0" smtClean="0"/>
              <a:t>рограмма воспитательной  работы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32" y="5181600"/>
            <a:ext cx="5286412" cy="23368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Классный руководитель: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Захарова Александра Алексеевна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МБОУ «</a:t>
            </a:r>
            <a:r>
              <a:rPr lang="ru-RU" sz="2800" dirty="0" err="1" smtClean="0">
                <a:solidFill>
                  <a:srgbClr val="002060"/>
                </a:solidFill>
              </a:rPr>
              <a:t>Бахсытская</a:t>
            </a:r>
            <a:r>
              <a:rPr lang="ru-RU" sz="2800" dirty="0" smtClean="0">
                <a:solidFill>
                  <a:srgbClr val="002060"/>
                </a:solidFill>
              </a:rPr>
              <a:t> СОШ</a:t>
            </a:r>
          </a:p>
          <a:p>
            <a:pPr algn="r"/>
            <a:r>
              <a:rPr lang="ru-RU" sz="2800" dirty="0">
                <a:solidFill>
                  <a:srgbClr val="002060"/>
                </a:solidFill>
              </a:rPr>
              <a:t>и</a:t>
            </a:r>
            <a:r>
              <a:rPr lang="ru-RU" sz="2800" dirty="0" smtClean="0">
                <a:solidFill>
                  <a:srgbClr val="002060"/>
                </a:solidFill>
              </a:rPr>
              <a:t>мени  </a:t>
            </a:r>
            <a:r>
              <a:rPr lang="ru-RU" sz="2800" dirty="0" err="1" smtClean="0">
                <a:solidFill>
                  <a:srgbClr val="002060"/>
                </a:solidFill>
              </a:rPr>
              <a:t>Д.Г.Барашкова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</a:p>
          <a:p>
            <a:pPr algn="r"/>
            <a:r>
              <a:rPr lang="ru-RU" sz="2800" dirty="0" err="1" smtClean="0">
                <a:solidFill>
                  <a:srgbClr val="002060"/>
                </a:solidFill>
              </a:rPr>
              <a:t>Чурапчинский</a:t>
            </a:r>
            <a:r>
              <a:rPr lang="ru-RU" sz="2800" dirty="0" smtClean="0">
                <a:solidFill>
                  <a:srgbClr val="002060"/>
                </a:solidFill>
              </a:rPr>
              <a:t> улус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Республика Саха «Якутия»</a:t>
            </a:r>
          </a:p>
          <a:p>
            <a:pPr algn="r"/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8" y="785786"/>
            <a:ext cx="5643602" cy="10715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14350" indent="-514350"/>
            <a:r>
              <a:rPr lang="ru-RU" sz="4000" dirty="0">
                <a:solidFill>
                  <a:srgbClr val="990033"/>
                </a:solidFill>
              </a:rPr>
              <a:t> </a:t>
            </a:r>
            <a:r>
              <a:rPr lang="ru-RU" sz="4000" dirty="0" smtClean="0">
                <a:solidFill>
                  <a:srgbClr val="990033"/>
                </a:solidFill>
              </a:rPr>
              <a:t>  Четвертый этап:</a:t>
            </a:r>
            <a:br>
              <a:rPr lang="ru-RU" sz="4000" dirty="0" smtClean="0">
                <a:solidFill>
                  <a:srgbClr val="990033"/>
                </a:solidFill>
              </a:rPr>
            </a:br>
            <a:r>
              <a:rPr lang="ru-RU" sz="4000" dirty="0" smtClean="0">
                <a:solidFill>
                  <a:srgbClr val="990033"/>
                </a:solidFill>
              </a:rPr>
              <a:t> 2013-2014гг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8" y="2133601"/>
            <a:ext cx="5643602" cy="6034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«Воспитывать… самая трудная вещь. Думаешь: ну, все теперь кончилось! Не тут-то было: только начинается!»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Лермонтов М. Ю.</a:t>
            </a:r>
          </a:p>
          <a:p>
            <a:pPr marL="514350" indent="-514350" algn="ctr">
              <a:buNone/>
            </a:pPr>
            <a:endParaRPr lang="ru-RU" sz="20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714356" y="3428992"/>
          <a:ext cx="542928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785786"/>
            <a:ext cx="5214974" cy="107157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33"/>
                </a:solidFill>
              </a:rPr>
              <a:t>Направления воспитательной работы</a:t>
            </a:r>
            <a:endParaRPr lang="ru-RU" sz="3200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42" y="2133601"/>
            <a:ext cx="5929354" cy="6034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«Ученик и здоровье»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«Ученик и его интеллектуальные возможности»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«Ученик и нравственность»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«Ученик – гражданин и патриот»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«Ученик и семья»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«Общение и досуг ученика»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785786"/>
            <a:ext cx="5214974" cy="64294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990033"/>
                </a:solidFill>
              </a:rPr>
              <a:t/>
            </a:r>
            <a:br>
              <a:rPr lang="ru-RU" sz="3200" dirty="0" smtClean="0">
                <a:solidFill>
                  <a:srgbClr val="990033"/>
                </a:solidFill>
              </a:rPr>
            </a:br>
            <a:r>
              <a:rPr lang="ru-RU" sz="3200" dirty="0" smtClean="0">
                <a:solidFill>
                  <a:srgbClr val="990033"/>
                </a:solidFill>
              </a:rPr>
              <a:t>«Ученик и здоровье»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990033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714500"/>
          <a:ext cx="5929312" cy="645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642910"/>
            <a:ext cx="5357850" cy="7858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990033"/>
                </a:solidFill>
              </a:rPr>
              <a:t/>
            </a:r>
            <a:br>
              <a:rPr lang="ru-RU" sz="3200" dirty="0" smtClean="0">
                <a:solidFill>
                  <a:srgbClr val="990033"/>
                </a:solidFill>
              </a:rPr>
            </a:br>
            <a:r>
              <a:rPr lang="ru-RU" sz="3200" dirty="0" smtClean="0">
                <a:solidFill>
                  <a:srgbClr val="990033"/>
                </a:solidFill>
              </a:rPr>
              <a:t>«Ученик и его интеллектуальные возможности»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990033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714500"/>
          <a:ext cx="5929312" cy="645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642910"/>
            <a:ext cx="5357850" cy="7858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990033"/>
                </a:solidFill>
              </a:rPr>
              <a:t/>
            </a:r>
            <a:br>
              <a:rPr lang="ru-RU" sz="3200" dirty="0" smtClean="0">
                <a:solidFill>
                  <a:srgbClr val="990033"/>
                </a:solidFill>
              </a:rPr>
            </a:br>
            <a:r>
              <a:rPr lang="ru-RU" sz="3200" dirty="0" smtClean="0">
                <a:solidFill>
                  <a:srgbClr val="990033"/>
                </a:solidFill>
              </a:rPr>
              <a:t>«Ученик и нравственность»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990033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714500"/>
          <a:ext cx="5929312" cy="645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642910"/>
            <a:ext cx="5357850" cy="7858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990033"/>
                </a:solidFill>
              </a:rPr>
              <a:t/>
            </a:r>
            <a:br>
              <a:rPr lang="ru-RU" sz="3200" dirty="0" smtClean="0">
                <a:solidFill>
                  <a:srgbClr val="990033"/>
                </a:solidFill>
              </a:rPr>
            </a:br>
            <a:r>
              <a:rPr lang="ru-RU" sz="3200" dirty="0" smtClean="0">
                <a:solidFill>
                  <a:srgbClr val="990033"/>
                </a:solidFill>
              </a:rPr>
              <a:t>«</a:t>
            </a:r>
            <a:r>
              <a:rPr lang="ru-RU" sz="3200" dirty="0" smtClean="0">
                <a:solidFill>
                  <a:srgbClr val="990033"/>
                </a:solidFill>
              </a:rPr>
              <a:t>Ученик </a:t>
            </a:r>
            <a:r>
              <a:rPr lang="ru-RU" sz="3200" dirty="0" smtClean="0">
                <a:solidFill>
                  <a:srgbClr val="990033"/>
                </a:solidFill>
              </a:rPr>
              <a:t>– гражданин и патриот</a:t>
            </a:r>
            <a:r>
              <a:rPr lang="ru-RU" sz="3200" dirty="0" smtClean="0">
                <a:solidFill>
                  <a:srgbClr val="990033"/>
                </a:solidFill>
              </a:rPr>
              <a:t>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990033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714500"/>
          <a:ext cx="5929312" cy="645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642910"/>
            <a:ext cx="5357850" cy="7858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990033"/>
                </a:solidFill>
              </a:rPr>
              <a:t/>
            </a:r>
            <a:br>
              <a:rPr lang="ru-RU" sz="3200" dirty="0" smtClean="0">
                <a:solidFill>
                  <a:srgbClr val="990033"/>
                </a:solidFill>
              </a:rPr>
            </a:br>
            <a:r>
              <a:rPr lang="ru-RU" sz="3200" dirty="0" smtClean="0">
                <a:solidFill>
                  <a:srgbClr val="990033"/>
                </a:solidFill>
              </a:rPr>
              <a:t>«</a:t>
            </a:r>
            <a:r>
              <a:rPr lang="ru-RU" sz="3200" dirty="0" smtClean="0">
                <a:solidFill>
                  <a:srgbClr val="990033"/>
                </a:solidFill>
              </a:rPr>
              <a:t>Ученик </a:t>
            </a:r>
            <a:r>
              <a:rPr lang="ru-RU" sz="3200" dirty="0" smtClean="0">
                <a:solidFill>
                  <a:srgbClr val="990033"/>
                </a:solidFill>
              </a:rPr>
              <a:t>и семья</a:t>
            </a:r>
            <a:r>
              <a:rPr lang="ru-RU" sz="3200" dirty="0" smtClean="0">
                <a:solidFill>
                  <a:srgbClr val="990033"/>
                </a:solidFill>
              </a:rPr>
              <a:t>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990033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714500"/>
          <a:ext cx="5929312" cy="645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642910"/>
            <a:ext cx="5357850" cy="7858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990033"/>
                </a:solidFill>
              </a:rPr>
              <a:t/>
            </a:r>
            <a:br>
              <a:rPr lang="ru-RU" sz="3200" dirty="0" smtClean="0">
                <a:solidFill>
                  <a:srgbClr val="990033"/>
                </a:solidFill>
              </a:rPr>
            </a:br>
            <a:r>
              <a:rPr lang="ru-RU" sz="3200" dirty="0" smtClean="0">
                <a:solidFill>
                  <a:srgbClr val="990033"/>
                </a:solidFill>
              </a:rPr>
              <a:t>«</a:t>
            </a:r>
            <a:r>
              <a:rPr lang="ru-RU" sz="3200" dirty="0" smtClean="0">
                <a:solidFill>
                  <a:srgbClr val="990033"/>
                </a:solidFill>
              </a:rPr>
              <a:t>Общение </a:t>
            </a:r>
            <a:r>
              <a:rPr lang="ru-RU" sz="3200" dirty="0" smtClean="0">
                <a:solidFill>
                  <a:srgbClr val="990033"/>
                </a:solidFill>
              </a:rPr>
              <a:t>и досуг ученика</a:t>
            </a:r>
            <a:r>
              <a:rPr lang="ru-RU" sz="3200" dirty="0" smtClean="0">
                <a:solidFill>
                  <a:srgbClr val="990033"/>
                </a:solidFill>
              </a:rPr>
              <a:t>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990033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714500"/>
          <a:ext cx="5929312" cy="645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32" y="5181600"/>
            <a:ext cx="5286412" cy="2336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sz="2800" b="1" dirty="0" smtClean="0"/>
              <a:t> «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Лучший способ сделать детей хорошими – это сделать их счастливыми.»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Оскар Уайльд</a:t>
            </a:r>
          </a:p>
          <a:p>
            <a:pPr algn="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928670" y="2143108"/>
            <a:ext cx="5286412" cy="233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«Детям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нужны не поучения, 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 примеры».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Жозеф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Жубер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32" y="5181600"/>
            <a:ext cx="5286412" cy="2336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sz="2800" b="1" dirty="0" smtClean="0"/>
              <a:t> «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Лучший способ сделать детей хорошими – это сделать их счастливыми.»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Оскар Уайльд</a:t>
            </a:r>
          </a:p>
          <a:p>
            <a:pPr algn="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ама\Desktop\флешка\Чуораанчык аа5ыылара\DSC01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14612"/>
            <a:ext cx="26670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16" y="785786"/>
            <a:ext cx="1833572" cy="146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мама\Desktop\флешка\Чуораанчык аа5ыылара\DSC01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56" y="2571736"/>
            <a:ext cx="2428892" cy="182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785786"/>
            <a:ext cx="5214974" cy="1071570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>Цель программы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8" y="2133601"/>
            <a:ext cx="5643602" cy="6034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Воспитание социально адаптированной, толерантной, коммуникабельной личности, обладающей высоким уровнем самосознания и самостоятельности, богатым духовно-нравственным потенциалом, развитыми творческими способностями.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785786"/>
            <a:ext cx="5214974" cy="1071570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>Задачи 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8" y="2133601"/>
            <a:ext cx="5643602" cy="6034617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Создание хорошей учебной атмосферы.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Развитие познавательных интересов.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Формирование у учащихся сознательной дисциплины, привития навыков культуры поведения.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Формирование традиций в классном коллективе.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Развитие творческих способностей.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Привлечение к жизни класса родителей и создание единой системы «Классный руководитель + ученики + родители = МЫ».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785786"/>
            <a:ext cx="5214974" cy="10715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33"/>
                </a:solidFill>
              </a:rPr>
              <a:t> </a:t>
            </a:r>
            <a:r>
              <a:rPr lang="ru-RU" dirty="0">
                <a:solidFill>
                  <a:srgbClr val="990033"/>
                </a:solidFill>
              </a:rPr>
              <a:t>П</a:t>
            </a:r>
            <a:r>
              <a:rPr lang="ru-RU" dirty="0" smtClean="0">
                <a:solidFill>
                  <a:srgbClr val="990033"/>
                </a:solidFill>
              </a:rPr>
              <a:t>редполагаемый результат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8" y="2133601"/>
            <a:ext cx="5643602" cy="6034617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Воспитанник должен обладать: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Способностью самостоятельно адаптироваться в новый коллектив;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Способностью к сотрудничеству, коммуникации, умению организовывать   самостоятельно свой труд, работать в условиях творчества;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Способностью учиться в течение всей жизни;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Умением общаться с другими людьми и получать от этого удовольствие.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785786"/>
            <a:ext cx="5214974" cy="10715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33"/>
                </a:solidFill>
              </a:rPr>
              <a:t> Сроки реализации программы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8" y="2133601"/>
            <a:ext cx="5643602" cy="6034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Первый этап: 2010-2011гг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Второй этап: 2011-2012 гг.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Третий этап: 2012-2013 гг.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Четвертый этап: 2013-2014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8" y="785786"/>
            <a:ext cx="5643602" cy="10715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14350" indent="-514350"/>
            <a:r>
              <a:rPr lang="ru-RU" sz="4000" dirty="0">
                <a:solidFill>
                  <a:srgbClr val="990033"/>
                </a:solidFill>
              </a:rPr>
              <a:t> </a:t>
            </a:r>
            <a:r>
              <a:rPr lang="ru-RU" sz="4000" dirty="0" smtClean="0">
                <a:solidFill>
                  <a:srgbClr val="990033"/>
                </a:solidFill>
              </a:rPr>
              <a:t>   Первый этап:</a:t>
            </a:r>
            <a:br>
              <a:rPr lang="ru-RU" sz="4000" dirty="0" smtClean="0">
                <a:solidFill>
                  <a:srgbClr val="990033"/>
                </a:solidFill>
              </a:rPr>
            </a:br>
            <a:r>
              <a:rPr lang="ru-RU" sz="4000" dirty="0" smtClean="0">
                <a:solidFill>
                  <a:srgbClr val="990033"/>
                </a:solidFill>
              </a:rPr>
              <a:t> 2010-2011гг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8" y="2133601"/>
            <a:ext cx="5643602" cy="65818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 algn="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«Все мы рождаемся милыми, чистыми и непосредственными; поэтому мы должны быть воспитаны, чтобы стать полноценными членами общества.»</a:t>
            </a:r>
          </a:p>
          <a:p>
            <a:pPr marL="514350" indent="-514350" algn="ctr">
              <a:buNone/>
            </a:pPr>
            <a:r>
              <a:rPr lang="ru-RU" sz="1600" dirty="0" err="1" smtClean="0">
                <a:solidFill>
                  <a:srgbClr val="002060"/>
                </a:solidFill>
              </a:rPr>
              <a:t>Джудит</a:t>
            </a:r>
            <a:r>
              <a:rPr lang="ru-RU" sz="1600" dirty="0" smtClean="0">
                <a:solidFill>
                  <a:srgbClr val="002060"/>
                </a:solidFill>
              </a:rPr>
              <a:t> Мартин</a:t>
            </a:r>
          </a:p>
          <a:p>
            <a:pPr marL="514350" indent="-514350" algn="ctr">
              <a:buNone/>
            </a:pPr>
            <a:endParaRPr lang="ru-RU" sz="20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714356" y="3428992"/>
          <a:ext cx="542928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8" y="785786"/>
            <a:ext cx="5643602" cy="10715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14350" indent="-514350"/>
            <a:r>
              <a:rPr lang="ru-RU" sz="4000" dirty="0">
                <a:solidFill>
                  <a:srgbClr val="990033"/>
                </a:solidFill>
              </a:rPr>
              <a:t> </a:t>
            </a:r>
            <a:r>
              <a:rPr lang="ru-RU" sz="4000" dirty="0" smtClean="0">
                <a:solidFill>
                  <a:srgbClr val="990033"/>
                </a:solidFill>
              </a:rPr>
              <a:t>   Второй этап:</a:t>
            </a:r>
            <a:br>
              <a:rPr lang="ru-RU" sz="4000" dirty="0" smtClean="0">
                <a:solidFill>
                  <a:srgbClr val="990033"/>
                </a:solidFill>
              </a:rPr>
            </a:br>
            <a:r>
              <a:rPr lang="ru-RU" sz="4000" dirty="0" smtClean="0">
                <a:solidFill>
                  <a:srgbClr val="990033"/>
                </a:solidFill>
              </a:rPr>
              <a:t> 2011-2012гг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8" y="2133601"/>
            <a:ext cx="5643602" cy="6034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«Воспитание есть усвоение хороших привычек»</a:t>
            </a:r>
          </a:p>
          <a:p>
            <a:pPr marL="514350" indent="-51435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Платон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714356" y="3428992"/>
          <a:ext cx="542928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8" y="785786"/>
            <a:ext cx="5643602" cy="10715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14350" indent="-514350"/>
            <a:r>
              <a:rPr lang="ru-RU" sz="4000" dirty="0">
                <a:solidFill>
                  <a:srgbClr val="990033"/>
                </a:solidFill>
              </a:rPr>
              <a:t> </a:t>
            </a:r>
            <a:r>
              <a:rPr lang="ru-RU" sz="4000" dirty="0" smtClean="0">
                <a:solidFill>
                  <a:srgbClr val="990033"/>
                </a:solidFill>
              </a:rPr>
              <a:t>  Третий этап:</a:t>
            </a:r>
            <a:br>
              <a:rPr lang="ru-RU" sz="4000" dirty="0" smtClean="0">
                <a:solidFill>
                  <a:srgbClr val="990033"/>
                </a:solidFill>
              </a:rPr>
            </a:br>
            <a:r>
              <a:rPr lang="ru-RU" sz="4000" dirty="0" smtClean="0">
                <a:solidFill>
                  <a:srgbClr val="990033"/>
                </a:solidFill>
              </a:rPr>
              <a:t> 2012-2013гг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8" y="2133601"/>
            <a:ext cx="5643602" cy="6034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«Главной функцией новой семьи должна быть функция воспитания человека и гражданина».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Грамши А.</a:t>
            </a:r>
          </a:p>
          <a:p>
            <a:pPr marL="514350" indent="-514350" algn="ctr">
              <a:buNone/>
            </a:pPr>
            <a:endParaRPr lang="ru-RU" sz="20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714356" y="3428992"/>
          <a:ext cx="542928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682</Words>
  <Application>Microsoft Office PowerPoint</Application>
  <PresentationFormat>Экран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«МЫ» программа воспитательной  работы </vt:lpstr>
      <vt:lpstr>Слайд 2</vt:lpstr>
      <vt:lpstr>Цель программы</vt:lpstr>
      <vt:lpstr>Задачи </vt:lpstr>
      <vt:lpstr> Предполагаемый результат</vt:lpstr>
      <vt:lpstr> Сроки реализации программы</vt:lpstr>
      <vt:lpstr>    Первый этап:  2010-2011гг</vt:lpstr>
      <vt:lpstr>    Второй этап:  2011-2012гг</vt:lpstr>
      <vt:lpstr>   Третий этап:  2012-2013гг</vt:lpstr>
      <vt:lpstr>   Четвертый этап:  2013-2014гг</vt:lpstr>
      <vt:lpstr>Направления воспитательной работы</vt:lpstr>
      <vt:lpstr> «Ученик и здоровье» </vt:lpstr>
      <vt:lpstr> «Ученик и его интеллектуальные возможности» </vt:lpstr>
      <vt:lpstr> «Ученик и нравственность» </vt:lpstr>
      <vt:lpstr> «Ученик – гражданин и патриот» </vt:lpstr>
      <vt:lpstr> «Ученик и семья» </vt:lpstr>
      <vt:lpstr> «Общение и досуг ученика» 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21</cp:revision>
  <dcterms:created xsi:type="dcterms:W3CDTF">2012-05-05T00:10:50Z</dcterms:created>
  <dcterms:modified xsi:type="dcterms:W3CDTF">2012-05-07T12:49:01Z</dcterms:modified>
</cp:coreProperties>
</file>