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37E1A3-1788-4599-A634-BA77BB3C69F7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B918D7-036A-4097-84F4-56913B3D1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7A07-0A44-4BD5-9A74-6737B3C2CD79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46FAE-C06D-40D9-9781-6C4C3B3D2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4DCA6-CA9C-479B-86F4-F82E61740760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1A4EC-4217-45F6-9789-572A25F4E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7FBC-6E3D-4B40-9E91-C9FCB567A0BF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91F1-1015-44A9-9448-9B883BB46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B53A65-C28C-4A48-9D85-25ECF1AC2EEA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07A45E-9181-4E8D-9E00-E49E69F74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2D870A-06D1-4D38-B9DD-722B2730889A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0385C4-AF6C-4919-B68D-409F1FFE0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75367-8E69-4D76-B17F-BF7B94B50DB8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3B6348-B5F9-419C-876D-7712E72A5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0AF530-2EB9-44BF-B9F2-33C7A2029B1F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A25810-A06B-4F0B-8028-6A3D6D5C2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C5147-7851-4A27-95B6-7A5CB373AE32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53D3-7CAD-48DF-AADD-039016D01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849F99-2DC8-49BB-B48D-761FE93E061E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1F0765-2C39-4C81-BAD3-939C8C4C0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5DE118-AF9C-4412-B9DD-1F3CB0EC2ED3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90657B-0D63-4E3C-9776-C35AD0217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31FF676-63B1-4EB8-82A0-DE6FDB9F9661}" type="datetimeFigureOut">
              <a:rPr lang="ru-RU"/>
              <a:pPr>
                <a:defRPr/>
              </a:pPr>
              <a:t>08.08.2013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61EC92-052B-4862-B02B-CCA4107DC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3" r:id="rId2"/>
    <p:sldLayoutId id="2147483768" r:id="rId3"/>
    <p:sldLayoutId id="2147483769" r:id="rId4"/>
    <p:sldLayoutId id="2147483770" r:id="rId5"/>
    <p:sldLayoutId id="2147483771" r:id="rId6"/>
    <p:sldLayoutId id="2147483764" r:id="rId7"/>
    <p:sldLayoutId id="2147483772" r:id="rId8"/>
    <p:sldLayoutId id="2147483773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/index.php?title=%D0%A4%D0%B0%D0%B9%D0%BB:Flag_of_Yaroslavl.png&amp;filetimestamp=20060417101515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http://ru.wikipedia.org/w/index.php?title=%D0%A4%D0%B0%D0%B9%D0%BB:Coat_of_Arms_of_Yaroslavl_(1995).png&amp;filetimestamp=2010030117595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Ярославль</a:t>
            </a:r>
            <a:endParaRPr lang="ru-RU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ru-RU" sz="2000" dirty="0" smtClean="0"/>
              <a:t>Агафонова Елена Викторовна, </a:t>
            </a:r>
          </a:p>
          <a:p>
            <a:pPr marR="0"/>
            <a:r>
              <a:rPr lang="ru-RU" sz="2000" dirty="0" smtClean="0"/>
              <a:t>учитель начальных классов, </a:t>
            </a:r>
          </a:p>
          <a:p>
            <a:pPr marR="0"/>
            <a:r>
              <a:rPr lang="ru-RU" sz="2000" dirty="0" smtClean="0"/>
              <a:t>АМОУ «ООШ №8», д. Ручьи, </a:t>
            </a:r>
          </a:p>
          <a:p>
            <a:pPr marR="0"/>
            <a:r>
              <a:rPr lang="ru-RU" sz="2000" dirty="0" err="1" smtClean="0"/>
              <a:t>Крестецкий</a:t>
            </a:r>
            <a:r>
              <a:rPr lang="ru-RU" sz="2000" dirty="0" smtClean="0"/>
              <a:t> р-н, Новгородская обл.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Содержимое 3" descr="Ярославль. Церковь Ильи Проро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2071688"/>
            <a:ext cx="5643563" cy="36433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Но не одними памятниками древнерусской архитектуры и живописи славен старинный волжский город. Значительна его трудовая биография. Не обошли стороной город Ярославль ветры революций и войн. В 1901 году в Ярославле была создана первая на севере страны марксистская организация «Северный рабочий союз», немало в городе мест, связанных с революционными событиями 1905-1907 годов. Помнят ярославские улицы жестокие годы революции и гражданской войны. Строгий обелиск в сквере на площади Челюскинцев - память о кровавых событиях июля 1918 года, когда в городе был поднят белогвардейский мятеж. В парке, на Стрелке, в 1968 году был установлен монумент в честь боевых и трудовых подвигов </a:t>
            </a:r>
            <a:r>
              <a:rPr lang="ru-RU" dirty="0" err="1"/>
              <a:t>ярославцев</a:t>
            </a:r>
            <a:r>
              <a:rPr lang="ru-RU" dirty="0"/>
              <a:t> в годы Великой Отечественной войны.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Ярославль - Ветры войн и революций ( XX в. 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Содержимое 3" descr="Ярославль после мятежа 1918 г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785938"/>
            <a:ext cx="6858000" cy="42148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С городом связаны имена многих деятелей русской культуры. Именно здесь в 1750 году Федор Волков основал первый в России общедоступный национальный театр. На его подмостках выступали знаменитые актеры </a:t>
            </a:r>
            <a:r>
              <a:rPr lang="ru-RU" dirty="0" err="1"/>
              <a:t>П.А.Стрепетова</a:t>
            </a:r>
            <a:r>
              <a:rPr lang="ru-RU" dirty="0"/>
              <a:t>, М.С.Щепкин, И.М.Москвин, М.Н.Ермолова, К.С.Станиславский, В.И.Качалов. Драматический театр </a:t>
            </a:r>
            <a:r>
              <a:rPr lang="ru-RU" dirty="0" err="1"/>
              <a:t>им.Ф.Г.Волкова</a:t>
            </a:r>
            <a:r>
              <a:rPr lang="ru-RU" dirty="0"/>
              <a:t> награжден орденами Трудового Красного Знамени, Октябрьской революции. С 1966 года театр носит название академического.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На </a:t>
            </a:r>
            <a:r>
              <a:rPr lang="ru-RU" dirty="0"/>
              <a:t>Волжской набережной Ярославля в двух зданиях, которые являются памятниками архитектуры, разместился художественный музей. Сейчас здесь более З6 тыс. произведений живописи, скульптуры, графики, декоративной, архитектурной керамики. Второе здание музея - бывшие Митрополичьи </a:t>
            </a:r>
            <a:r>
              <a:rPr lang="ru-RU" dirty="0" err="1"/>
              <a:t>палаты-ценнейший</a:t>
            </a:r>
            <a:r>
              <a:rPr lang="ru-RU" dirty="0"/>
              <a:t> образец гражданской архитектуры ХVI века. Здесь находится отдел древнерусского искусства, где выставлены лучшие произведения станковой живописи ХVI-ХVII веков. Большой популярностью пользуется и музей истории города, располагающийся в старинном особняке на Волжской набережной. (филиал музея-заповедника)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Ярославль - Культура и наука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Содержимое 4" descr="Валентина Терешкова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2143125"/>
            <a:ext cx="2714625" cy="35718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>
            <a:normAutofit fontScale="5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 Ярославле многое напоминает о жизни и творчестве великого русского поэта Н.А.Некрасова. Детские годы его прошли в деревне </a:t>
            </a:r>
            <a:r>
              <a:rPr lang="ru-RU" dirty="0" err="1" smtClean="0"/>
              <a:t>Грешнево</a:t>
            </a:r>
            <a:r>
              <a:rPr lang="ru-RU" dirty="0" smtClean="0"/>
              <a:t>, учился будущий поэт в Ярославской губернской гимназии. Хранит Ярославль память об основоположнике педагогической науки К.Д.Ушинском, известном русском поэте-демократе </a:t>
            </a:r>
            <a:r>
              <a:rPr lang="ru-RU" dirty="0" err="1" smtClean="0"/>
              <a:t>Л.Н.Трефолеве</a:t>
            </a:r>
            <a:r>
              <a:rPr lang="ru-RU" dirty="0" smtClean="0"/>
              <a:t>, художнике </a:t>
            </a:r>
            <a:r>
              <a:rPr lang="ru-RU" dirty="0" err="1" smtClean="0"/>
              <a:t>А.К.Саврасове</a:t>
            </a:r>
            <a:r>
              <a:rPr lang="ru-RU" dirty="0" smtClean="0"/>
              <a:t>, скульпторе </a:t>
            </a:r>
            <a:r>
              <a:rPr lang="ru-RU" dirty="0" err="1" smtClean="0"/>
              <a:t>А.М.Опекушине</a:t>
            </a:r>
            <a:r>
              <a:rPr lang="ru-RU" dirty="0" smtClean="0"/>
              <a:t>. В Ярославле родился В Л .Собинов, выдающийся оперный певец. Имя замечательного русского артиста присвоено ярославскому музыкальному училищу, одной из улиц города. В Ярославле училась и работала первая в мире женщина-космонавт Герой Советского Союза В.Н.Терешкова. Под Ярославлем в селе </a:t>
            </a:r>
            <a:r>
              <a:rPr lang="ru-RU" dirty="0" err="1" smtClean="0"/>
              <a:t>Никульское</a:t>
            </a:r>
            <a:r>
              <a:rPr lang="ru-RU" dirty="0" smtClean="0"/>
              <a:t> открыт музей «Космос».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Год от года менялось лицо древнего города. Современный Ярославль с населением более 630 тыс. человек является крупнейшим индустриальным и культурным центром Верхнего Поволжья. Предприятия города являются поставщиками автомобильных и тракторных двигателей, разнообразных шин, нефтепродуктов, электродвигателей, асбестовых технических изделий, технических тканей, лакокрасочной продукции и т.д. В настоящее время в г Ярославле имеется 18 научно-исследовательских и проектно-конструкторских институтов, которые способствуют внедрению научно-технического прогресса во многие отрасли народного хозяйства. Ярославцы дали стране первый отечественный грузовик, первый отечественный троллейбус, первый в мире синтетический каучук, первый отечественный дизель-мотор, первый вибратор.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Ярославль - Тысячелетний и молодой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Содержимое 4" descr="Ярославль сегодня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2071688"/>
            <a:ext cx="4000500" cy="32861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>
            <a:normAutofit fontScale="5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В городе работают Ярославский государственный университет, им. П.Г.Демидова, Технический университет. Педагогический университет </a:t>
            </a:r>
            <a:r>
              <a:rPr lang="ru-RU" dirty="0" err="1"/>
              <a:t>им.К.Д.Ушинского</a:t>
            </a:r>
            <a:r>
              <a:rPr lang="ru-RU" dirty="0"/>
              <a:t>, Медицинская академия, филиалы института инженеров железнодорожного транспорта, Финансово-экономического института, Высшее зенитно-ракетное и Финансовое военные училища, 86 общеобразовательных школ и 24 </a:t>
            </a:r>
            <a:r>
              <a:rPr lang="ru-RU" dirty="0" err="1"/>
              <a:t>спортшколы</a:t>
            </a:r>
            <a:r>
              <a:rPr lang="ru-RU" dirty="0"/>
              <a:t>. Ежедневно в эфир выходит теле - радиокомпания «</a:t>
            </a:r>
            <a:r>
              <a:rPr lang="ru-RU" dirty="0" err="1"/>
              <a:t>Ярославия</a:t>
            </a:r>
            <a:r>
              <a:rPr lang="ru-RU" dirty="0"/>
              <a:t>». Ярославль является одним из интереснейших туристских центров «Золотого кольца». Славен великолепными памятниками архитектуры и искусства. В нем представлены многие стили русского зодчества нескольких эпох.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Ярославль (Россия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2071688"/>
            <a:ext cx="6786562" cy="39290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Символы города</a:t>
            </a:r>
            <a:endParaRPr lang="ru-RU" dirty="0"/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Флаг</a:t>
            </a:r>
          </a:p>
        </p:txBody>
      </p:sp>
      <p:sp>
        <p:nvSpPr>
          <p:cNvPr id="11268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r>
              <a:rPr lang="ru-RU" smtClean="0"/>
              <a:t>Герб</a:t>
            </a:r>
          </a:p>
        </p:txBody>
      </p:sp>
      <p:pic>
        <p:nvPicPr>
          <p:cNvPr id="11269" name="Содержимое 6" descr="Флаг">
            <a:hlinkClick r:id="rId2" tooltip="&quot;Флаг&quot;"/>
          </p:cNvPr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2938" y="1928813"/>
            <a:ext cx="3643312" cy="2643187"/>
          </a:xfrm>
          <a:ln>
            <a:prstDash val="solid"/>
          </a:ln>
        </p:spPr>
      </p:pic>
      <p:pic>
        <p:nvPicPr>
          <p:cNvPr id="11270" name="Содержимое 7" descr="Герб">
            <a:hlinkClick r:id="rId4" tooltip="&quot;Герб&quot;"/>
          </p:cNvPr>
          <p:cNvPicPr>
            <a:picLocks noGr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6000750" y="1643063"/>
            <a:ext cx="1714500" cy="2786062"/>
          </a:xfrm>
          <a:ln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Город Ярославль - старинный волжский город, широко известный своими замечательными памятниками зодчества, сокровищница древнерусского искусства. Многовековая история г. Ярославля начинается с основания в 1010 году ростовским князем Ярославом Мудрым города - крепости на Стрелке - месте слияния рек Волги и </a:t>
            </a:r>
            <a:r>
              <a:rPr lang="ru-RU" dirty="0" err="1"/>
              <a:t>Которосли</a:t>
            </a:r>
            <a:r>
              <a:rPr lang="ru-RU" dirty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В период образования Киевского государства на этом месте уже стояло древнее языческое святилище и был расположен поселок потомков угро-финских племен, смешавшихся с пришлым славянским населением. Легенды называют это селище «Медвежьим углом». Его жители занимались земледелием, охотой и рыболовством, участвовали в торговле со Скандинавией, Волжской Болгарией, странами Ближнего Востока. Вокруг, в радиусе 10-12 км, существовало еще несколько таких же селищ, обитатели которых оставили грандиозные некрополи.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Ярославль - история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Местоположение поселка было очень выигрышным в военном отношении. Он контролировал устье </a:t>
            </a:r>
            <a:r>
              <a:rPr lang="ru-RU" dirty="0" err="1"/>
              <a:t>Которосли</a:t>
            </a:r>
            <a:r>
              <a:rPr lang="ru-RU" dirty="0"/>
              <a:t>, соединявшей с Волгой один из крупнейших городов того времени - Ростов Великий. В начале XI в. воины ростовского князя Ярослава Мудрого (ставшего позднее великим князем киевским) взяли штурмом поселок и сожгли главное языческое святилище. По преданию, сам князь тяжелым боевым топором зарубил священного медведя и приказал срубить на неприступном мысу над Волгой небольшую деревянную крепость, названную по его имени - Ярославль. Об этих полулегендарных событиях напоминает известный с XVII в. герб города, изображающий медведя с трезубцем, позже замененным секирой. Основанный как оплот княжеской власти в этой части Поволжья, Ярославль, однако, еще долгие годы хранил традиции мятежных языческих времен. Знаменательно, что первое упоминание города содержится в летописном рассказе «Повести временных лет» о крупнейшем восстании смердов 1071 г. Его возглавляли «два волхва от Ярославля».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Ярославль - Основание города ( XI </a:t>
            </a:r>
            <a:r>
              <a:rPr lang="ru-RU" dirty="0"/>
              <a:t>в. )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Содержимое 3" descr="Ярослав Мудрый - Основатель Ярославл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0" y="2000250"/>
            <a:ext cx="3214688" cy="38576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Ярослав Мудрый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В начале XIII века город Ярославль становится самостоятельной политической единицей - «стольным градом» и приобретает известность как развитый культурный центр. К тому времени относится первый расцвет города. В Ярославле начинается строительство </a:t>
            </a:r>
            <a:r>
              <a:rPr lang="ru-RU" dirty="0" err="1"/>
              <a:t>Спасо-Преображенского</a:t>
            </a:r>
            <a:r>
              <a:rPr lang="ru-RU" dirty="0"/>
              <a:t> монастыря, открывается первое на Руси духовное училище, поднимается ряд каменных сооружений.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В это время ярославскими мастерами создаются такие шедевры древнерусской живописи, как «Богоматерь </a:t>
            </a:r>
            <a:r>
              <a:rPr lang="ru-RU" dirty="0" err="1"/>
              <a:t>Оранта</a:t>
            </a:r>
            <a:r>
              <a:rPr lang="ru-RU" dirty="0"/>
              <a:t> - Великая Панагия» (находится в собрании Третьяковской галереи) и «Спас», говорящих о великолепном художественном вкусе местных мастеров.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В 1238 году мирная жизнь Ярославля была прервана нашествием орд хана Батыя. Ярославль был варварски разрушен и сожжен, но </a:t>
            </a:r>
            <a:r>
              <a:rPr lang="ru-RU" dirty="0" err="1"/>
              <a:t>ярославцы</a:t>
            </a:r>
            <a:r>
              <a:rPr lang="ru-RU" dirty="0"/>
              <a:t> не покорились. По преданию, они дали бой захватчикам на горе напротив города за рекой </a:t>
            </a:r>
            <a:r>
              <a:rPr lang="ru-RU" dirty="0" err="1"/>
              <a:t>Которослью</a:t>
            </a:r>
            <a:r>
              <a:rPr lang="ru-RU" dirty="0"/>
              <a:t>. В память этой битвы гора получила название Тутовой (туга - печаль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Ярославль - Становление ( XIII - XVI вв. 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4" descr="Ярославская Оранта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785938"/>
            <a:ext cx="2786063" cy="44291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>
            <a:normAutofit fontScale="5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Много славных страниц в истории древнего города. В 1380 году ярославские дружины приняли участие в исторической Куликовской битве! Во время борьбы с польско-шведской интервенцией в 1612 году город Ярославль был временной столицей Руси, здесь был создан общероссийский правительственный орган - «Совет всея земли». От стен </a:t>
            </a:r>
            <a:r>
              <a:rPr lang="ru-RU" dirty="0" err="1" smtClean="0"/>
              <a:t>Спасо-Преображенского</a:t>
            </a:r>
            <a:r>
              <a:rPr lang="ru-RU" dirty="0" smtClean="0"/>
              <a:t> монастыря народное ополчение под предводительством нижегородцев Минина и Пожарского двинулись к Москве для борьбы с польскими захватчиками.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Наивысшего расцвета город достиг в XVII веке, когда в Ярославле были построены замечательные памятники истории, архитектуры, живописи - церкви Николы </a:t>
            </a:r>
            <a:r>
              <a:rPr lang="ru-RU" dirty="0" err="1"/>
              <a:t>Надеина</a:t>
            </a:r>
            <a:r>
              <a:rPr lang="ru-RU" dirty="0"/>
              <a:t> (1620-1622 гг.), Рождества Христова (1644 г.), Ильи Пророка (1647-1650 гг.), Иоанна Предтечи (1671-1687 гг.), Иоанна Златоуста (1654 г.) и другие, представляющие Ярославскую школу архитектуры и живописи.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Особенно хороша и нарядна церковь Ильи Пророка, расположенная в центре города на Ильинской площади. Внутри храм поражает многоцветностью и пышностью убранства. Стенописи церкви выполнены в 1680-1681 годах костромскими и ярославскими мастерами во главе с </a:t>
            </a:r>
            <a:r>
              <a:rPr lang="ru-RU" dirty="0" err="1"/>
              <a:t>Гурием</a:t>
            </a:r>
            <a:r>
              <a:rPr lang="ru-RU" dirty="0"/>
              <a:t> Никитиным и Силой Савиным. Золоченый резной иконостас выполнен в стиле барокко и является замечательным произведением декоративного искусства. В убранстве церкви Ильи Пророка есть и многоцветные изразцы. Это далеко не полное описание произведений живописи и декоративно-прикладного искусства церкви Ильи Пророка, являющегося одним из филиалов историко-архитектурного музея-заповедника Ярославля. Ярославский музей-заповедник находится на территории </a:t>
            </a:r>
            <a:r>
              <a:rPr lang="ru-RU" dirty="0" err="1"/>
              <a:t>Спасо-Преображенского</a:t>
            </a:r>
            <a:r>
              <a:rPr lang="ru-RU" dirty="0"/>
              <a:t> монастыря.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Ярославль - Рассвет культуры ( XVII в. 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1278</Words>
  <Application>Microsoft Office PowerPoint</Application>
  <PresentationFormat>Экран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Ярославль</vt:lpstr>
      <vt:lpstr>Слайд 2</vt:lpstr>
      <vt:lpstr>Символы города</vt:lpstr>
      <vt:lpstr>Ярославль - история </vt:lpstr>
      <vt:lpstr>Ярославль - Основание города ( XI в. ) </vt:lpstr>
      <vt:lpstr>Ярослав Мудрый</vt:lpstr>
      <vt:lpstr>Ярославль - Становление ( XIII - XVI вв. ) </vt:lpstr>
      <vt:lpstr>Слайд 8</vt:lpstr>
      <vt:lpstr>Ярославль - Рассвет культуры ( XVII в. ) </vt:lpstr>
      <vt:lpstr>Слайд 10</vt:lpstr>
      <vt:lpstr>Ярославль - Ветры войн и революций ( XX в. ) </vt:lpstr>
      <vt:lpstr>Слайд 12</vt:lpstr>
      <vt:lpstr>Ярославль - Культура и наука </vt:lpstr>
      <vt:lpstr>Слайд 14</vt:lpstr>
      <vt:lpstr>Ярославль - Тысячелетний и молодой 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Ярославль</dc:title>
  <dc:creator>Лена</dc:creator>
  <cp:lastModifiedBy>Лена</cp:lastModifiedBy>
  <cp:revision>4</cp:revision>
  <dcterms:created xsi:type="dcterms:W3CDTF">2010-08-31T17:32:13Z</dcterms:created>
  <dcterms:modified xsi:type="dcterms:W3CDTF">2013-08-08T18:43:26Z</dcterms:modified>
</cp:coreProperties>
</file>