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B8A3-4B86-44A2-8E93-95BC63ED4F8F}" type="datetimeFigureOut">
              <a:rPr lang="ru-RU" smtClean="0"/>
              <a:pPr/>
              <a:t>28.08.2009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BE43-565C-4614-A09E-855C5FD89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B8A3-4B86-44A2-8E93-95BC63ED4F8F}" type="datetimeFigureOut">
              <a:rPr lang="ru-RU" smtClean="0"/>
              <a:pPr/>
              <a:t>28.08.2009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BE43-565C-4614-A09E-855C5FD89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B8A3-4B86-44A2-8E93-95BC63ED4F8F}" type="datetimeFigureOut">
              <a:rPr lang="ru-RU" smtClean="0"/>
              <a:pPr/>
              <a:t>28.08.2009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BE43-565C-4614-A09E-855C5FD89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B8A3-4B86-44A2-8E93-95BC63ED4F8F}" type="datetimeFigureOut">
              <a:rPr lang="ru-RU" smtClean="0"/>
              <a:pPr/>
              <a:t>28.08.2009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BE43-565C-4614-A09E-855C5FD89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B8A3-4B86-44A2-8E93-95BC63ED4F8F}" type="datetimeFigureOut">
              <a:rPr lang="ru-RU" smtClean="0"/>
              <a:pPr/>
              <a:t>28.08.2009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BE43-565C-4614-A09E-855C5FD89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B8A3-4B86-44A2-8E93-95BC63ED4F8F}" type="datetimeFigureOut">
              <a:rPr lang="ru-RU" smtClean="0"/>
              <a:pPr/>
              <a:t>28.08.2009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BE43-565C-4614-A09E-855C5FD89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B8A3-4B86-44A2-8E93-95BC63ED4F8F}" type="datetimeFigureOut">
              <a:rPr lang="ru-RU" smtClean="0"/>
              <a:pPr/>
              <a:t>28.08.2009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BE43-565C-4614-A09E-855C5FD89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B8A3-4B86-44A2-8E93-95BC63ED4F8F}" type="datetimeFigureOut">
              <a:rPr lang="ru-RU" smtClean="0"/>
              <a:pPr/>
              <a:t>28.08.2009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BE43-565C-4614-A09E-855C5FD89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B8A3-4B86-44A2-8E93-95BC63ED4F8F}" type="datetimeFigureOut">
              <a:rPr lang="ru-RU" smtClean="0"/>
              <a:pPr/>
              <a:t>28.08.2009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BE43-565C-4614-A09E-855C5FD89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B8A3-4B86-44A2-8E93-95BC63ED4F8F}" type="datetimeFigureOut">
              <a:rPr lang="ru-RU" smtClean="0"/>
              <a:pPr/>
              <a:t>28.08.2009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BE43-565C-4614-A09E-855C5FD89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B8A3-4B86-44A2-8E93-95BC63ED4F8F}" type="datetimeFigureOut">
              <a:rPr lang="ru-RU" smtClean="0"/>
              <a:pPr/>
              <a:t>28.08.2009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11BE43-565C-4614-A09E-855C5FD898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63B8A3-4B86-44A2-8E93-95BC63ED4F8F}" type="datetimeFigureOut">
              <a:rPr lang="ru-RU" smtClean="0"/>
              <a:pPr/>
              <a:t>28.08.2009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11BE43-565C-4614-A09E-855C5FD898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p=81&amp;ed=1&amp;stype=simage&amp;text=%D1%80%D0%B8%D1%81%D1%83%D0%BD%D0%BA%D0%B8%20%D0%B8%D0%BB%D0%B8%20%D1%84%D0%BE%D1%82%D0%BE%D0%B3%D1%80%D0%B0%D1%84%D0%B8%D0%B8%20%D1%80%D0%B0%D0%B7%D0%BD%D1%8B%D1%85%20%D1%83%D0%BB%D1%8B%D0%B1%D0%BE%D0%BA&amp;spsite=fake-006-693706.ru&amp;img_url=img-fotki.yandex.ru/get/51/annexe36.4/0_f192_a6c5c958_X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p=148&amp;ed=1&amp;stype=simage&amp;text=%D1%80%D0%B8%D1%81%D1%83%D0%BD%D0%BA%D0%B8%20%D0%B8%D0%BB%D0%B8%20%D1%84%D0%BE%D1%82%D0%BE%D0%B3%D1%80%D0%B0%D1%84%D0%B8%D0%B8%20%D1%80%D0%B0%D0%B7%D0%BD%D1%8B%D1%85%20%D1%83%D0%BB%D1%8B%D0%B1%D0%BE%D0%BA&amp;spsite=www.clipart.net.ua&amp;img_url=www.amando.it/imagesdyn/articoli/12/68/5750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p=165&amp;ed=1&amp;stype=simage&amp;text=%D1%80%D0%B8%D1%81%D1%83%D0%BD%D0%BA%D0%B8%20%D0%B8%D0%BB%D0%B8%20%D1%84%D0%BE%D1%82%D0%BE%D0%B3%D1%80%D0%B0%D1%84%D0%B8%D0%B8%20%D1%80%D0%B0%D0%B7%D0%BD%D1%8B%D1%85%20%D1%83%D0%BB%D1%8B%D0%B1%D0%BE%D0%BA&amp;spsite=fake-025-2489245.ru&amp;img_url=www.perfectshirts.ru/foto/pictures/260_foto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p=140&amp;ed=1&amp;stype=simage&amp;text=%D1%80%D0%B8%D1%81%D1%83%D0%BD%D0%BA%D0%B8%20%D0%B8%D0%BB%D0%B8%20%D1%84%D0%BE%D1%82%D0%BE%D0%B3%D1%80%D0%B0%D1%84%D0%B8%D0%B8%20%D1%80%D0%B0%D0%B7%D0%BD%D1%8B%D1%85%20%D1%83%D0%BB%D1%8B%D0%B1%D0%BE%D0%BA&amp;spsite=www.pr-igr.ru&amp;img_url=www.pr-igr.ru/photos/Raznoe/4801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p=345&amp;ed=1&amp;text=%D1%80%D0%B8%D1%81%D1%83%D0%BD%D0%BA%D0%B8%20%D0%B8%D0%BB%D0%B8%20%D1%84%D0%BE%D1%82%D0%BE%D0%B3%D1%80%D0%B0%D1%84%D0%B8%D0%B8%20%D1%80%D0%B0%D0%B7%D0%BD%D1%8B%D1%85%20%D1%83%D0%BB%D1%8B%D0%B1%D0%BE%D0%BA&amp;spsite=fake-020-1756706.ru&amp;img_url=www.welldes.com/images/0152.jpg&amp;rpt=simag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p=269&amp;ed=1&amp;text=%D1%80%D0%B8%D1%81%D1%83%D0%BD%D0%BA%D0%B8%20%D0%B8%D0%BB%D0%B8%20%D1%84%D0%BE%D1%82%D0%BE%D0%B3%D1%80%D0%B0%D1%84%D0%B8%D0%B8%20%D1%80%D0%B0%D0%B7%D0%BD%D1%8B%D1%85%20%D1%83%D0%BB%D1%8B%D0%B1%D0%BE%D0%BA&amp;spsite=fake-028-1708549.ru&amp;img_url=statica2.detstvo.ru/foto/original/2007/11/05/e6a546c95daeba94790b69938f22e4fc.jpg&amp;rpt=simag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p=352&amp;ed=1&amp;text=%D1%80%D0%B8%D1%81%D1%83%D0%BD%D0%BA%D0%B8%20%D0%B8%D0%BB%D0%B8%20%D1%84%D0%BE%D1%82%D0%BE%D0%B3%D1%80%D0%B0%D1%84%D0%B8%D0%B8%20%D1%80%D0%B0%D0%B7%D0%BD%D1%8B%D1%85%20%D1%83%D0%BB%D1%8B%D0%B1%D0%BE%D0%BA&amp;spsite=fake-022-538132.ru&amp;img_url=img.ria.ua/photos/mamaclub/userPhotos/0/1/176/176xxx.jpg&amp;rpt=simag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p=230&amp;ed=1&amp;stype=simage&amp;text=%D1%80%D0%B8%D1%81%D1%83%D0%BD%D0%BA%D0%B8%20%D0%B8%D0%BB%D0%B8%20%D1%84%D0%BE%D1%82%D0%BE%D0%B3%D1%80%D0%B0%D1%84%D0%B8%D0%B8%20%D1%80%D0%B0%D0%B7%D0%BD%D1%8B%D1%85%20%D1%83%D0%BB%D1%8B%D0%B1%D0%BE%D0%BA&amp;spsite=fake-020-420593.ru&amp;img_url=stat11.privet.ru/lr/0733ba64cc0eb62b689cef6cf4b5aa04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p=176&amp;ed=1&amp;stype=simage&amp;text=%D1%80%D0%B8%D1%81%D1%83%D0%BD%D0%BA%D0%B8%20%D0%B8%D0%BB%D0%B8%20%D1%84%D0%BE%D1%82%D0%BE%D0%B3%D1%80%D0%B0%D1%84%D0%B8%D0%B8%20%D1%80%D0%B0%D0%B7%D0%BD%D1%8B%D1%85%20%D1%83%D0%BB%D1%8B%D0%B1%D0%BE%D0%BA&amp;spsite=www.sns.org.ua&amp;img_url=www.sns.org.ua/news/2007/070110.files/image004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yandex.ru/yandsearch?p=257&amp;ed=1&amp;stype=simage&amp;text=%D1%80%D0%B8%D1%81%D1%83%D0%BD%D0%BA%D0%B8%20%D0%B8%D0%BB%D0%B8%20%D1%84%D0%BE%D1%82%D0%BE%D0%B3%D1%80%D0%B0%D1%84%D0%B8%D0%B8%20%D1%80%D0%B0%D0%B7%D0%BD%D1%8B%D1%85%20%D1%83%D0%BB%D1%8B%D0%B1%D0%BE%D0%BA&amp;spsite=fake-027-343743.ru&amp;img_url=s52.radikal.ru/i138/0809/bc/6d27799c93db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p=144&amp;ed=1&amp;stype=simage&amp;text=%D1%80%D0%B8%D1%81%D1%83%D0%BD%D0%BA%D0%B8%20%D0%B8%D0%BB%D0%B8%20%D1%84%D0%BE%D1%82%D0%BE%D0%B3%D1%80%D0%B0%D1%84%D0%B8%D0%B8%20%D1%80%D0%B0%D0%B7%D0%BD%D1%8B%D1%85%20%D1%83%D0%BB%D1%8B%D0%B1%D0%BE%D0%BA&amp;spsite=fake-017-1398462.ru&amp;img_url=s41.radikal.ru/i094/0903/a0/701cb75e66d6.jp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yandex.ru/yandsearch?p=153&amp;ed=1&amp;stype=simage&amp;text=%D1%80%D0%B8%D1%81%D1%83%D0%BD%D0%BA%D0%B8%20%D0%B8%D0%BB%D0%B8%20%D1%84%D0%BE%D1%82%D0%BE%D0%B3%D1%80%D0%B0%D1%84%D0%B8%D0%B8%20%D1%80%D0%B0%D0%B7%D0%BD%D1%8B%D1%85%20%D1%83%D0%BB%D1%8B%D0%B1%D0%BE%D0%BA&amp;spsite=fake-021-351769.ru&amp;img_url=scaramouch.ru/foto/30-05-2008--04/sca055.jp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yandex.ru/yandsearch?p=71&amp;ed=1&amp;stype=simage&amp;text=%D1%80%D0%B8%D1%81%D1%83%D0%BD%D0%BA%D0%B8%20%D0%B8%D0%BB%D0%B8%20%D1%84%D0%BE%D1%82%D0%BE%D0%B3%D1%80%D0%B0%D1%84%D0%B8%D0%B8%20%D1%80%D0%B0%D0%B7%D0%BD%D1%8B%D1%85%20%D1%83%D0%BB%D1%8B%D0%B1%D0%BE%D0%BA&amp;spsite=fake-018-763070.ru&amp;img_url=img0.liveinternet.ru/images/attach/c/0/33/528/33528961_CAE3O9IX.jp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ages.yandex.ru/yandsearch?p=96&amp;ed=1&amp;stype=simage&amp;text=%D1%80%D0%B8%D1%81%D1%83%D0%BD%D0%BA%D0%B8%20%D0%B8%D0%BB%D0%B8%20%D1%84%D0%BE%D1%82%D0%BE%D0%B3%D1%80%D0%B0%D1%84%D0%B8%D0%B8%20%D1%80%D0%B0%D0%B7%D0%BD%D1%8B%D1%85%20%D1%83%D0%BB%D1%8B%D0%B1%D0%BE%D0%BA&amp;spsite=fake-003-784392.ru&amp;img_url=www.anecdote.eu/images2/2008/07/11/21113_1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yandex.ru/yandsearch?p=322&amp;ed=1&amp;text=%D1%80%D0%B8%D1%81%D1%83%D0%BD%D0%BA%D0%B8%20%D0%B8%D0%BB%D0%B8%20%D1%84%D0%BE%D1%82%D0%BE%D0%B3%D1%80%D0%B0%D1%84%D0%B8%D0%B8%20%D1%80%D0%B0%D0%B7%D0%BD%D1%8B%D1%85%20%D1%83%D0%BB%D1%8B%D0%B1%D0%BE%D0%BA&amp;spsite=fake-016-1314939.ru&amp;img_url=kotomatrix.ru/images/lolz/2009/02/12/xT.jpg&amp;rpt=simag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images.yandex.ru/yandsearch?p=154&amp;ed=1&amp;stype=simage&amp;text=%D1%80%D0%B8%D1%81%D1%83%D0%BD%D0%BA%D0%B8%20%D0%B8%D0%BB%D0%B8%20%D1%84%D0%BE%D1%82%D0%BE%D0%B3%D1%80%D0%B0%D1%84%D0%B8%D0%B8%20%D1%80%D0%B0%D0%B7%D0%BD%D1%8B%D1%85%20%D1%83%D0%BB%D1%8B%D0%B1%D0%BE%D0%BA&amp;spsite=fake-021-1056634.ru&amp;img_url=s40.radikal.ru/i090/0904/17/38b989869f2e.jp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39&amp;ed=1&amp;text=%D1%80%D0%B8%D1%81%D1%83%D0%BD%D0%BA%D0%B8%20%D0%B8%D0%BB%D0%B8%20%D1%84%D0%BE%D1%82%D0%BE%D0%B3%D1%80%D0%B0%D1%84%D0%B8%D0%B8%20%D1%80%D0%B0%D0%B7%D0%BD%D1%8B%D1%85%20%D1%83%D0%BB%D1%8B%D0%B1%D0%BE%D0%BA&amp;spsite=fake-025-4098843.ru&amp;img_url=www.jpg4u.ru/albums/5/normal_smile_boy.jpg&amp;rpt=sim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42&amp;ed=1&amp;text=%D1%80%D0%B8%D1%81%D1%83%D0%BD%D0%BA%D0%B8%20%D0%B8%D0%BB%D0%B8%20%D1%84%D0%BE%D1%82%D0%BE%D0%B3%D1%80%D0%B0%D1%84%D0%B8%D0%B8%20%D1%80%D0%B0%D0%B7%D0%BD%D1%8B%D1%85%20%D1%83%D0%BB%D1%8B%D0%B1%D0%BE%D0%BA&amp;spsite=fake-024-2541895.ru&amp;img_url=filinist.narod.ru/download/peoples_186.JPG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p=49&amp;ed=1&amp;text=%D1%80%D0%B8%D1%81%D1%83%D0%BD%D0%BA%D0%B8%20%D0%B8%D0%BB%D0%B8%20%D1%84%D0%BE%D1%82%D0%BE%D0%B3%D1%80%D0%B0%D1%84%D0%B8%D0%B8%20%D1%80%D0%B0%D0%B7%D0%BD%D1%8B%D1%85%20%D1%83%D0%BB%D1%8B%D0%B1%D0%BE%D0%BA&amp;spsite=fake-009-2236680.ru&amp;img_url=www.clipart.net.ua/images/clip3520.jpg&amp;rpt=sim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69&amp;ed=1&amp;stype=simage&amp;text=%D1%80%D0%B8%D1%81%D1%83%D0%BD%D0%BA%D0%B8%20%D0%B8%D0%BB%D0%B8%20%D1%84%D0%BE%D1%82%D0%BE%D0%B3%D1%80%D0%B0%D1%84%D0%B8%D0%B8%20%D1%80%D0%B0%D0%B7%D0%BD%D1%8B%D1%85%20%D1%83%D0%BB%D1%8B%D0%B1%D0%BE%D0%BA&amp;spsite=www.kid.ru&amp;img_url=www.myjulia.ru/data/cache/2009/05/29/108965_9701-500x400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p=103&amp;ed=1&amp;stype=simage&amp;text=%D1%80%D0%B8%D1%81%D1%83%D0%BD%D0%BA%D0%B8%20%D0%B8%D0%BB%D0%B8%20%D1%84%D0%BE%D1%82%D0%BE%D0%B3%D1%80%D0%B0%D1%84%D0%B8%D0%B8%20%D1%80%D0%B0%D0%B7%D0%BD%D1%8B%D1%85%20%D1%83%D0%BB%D1%8B%D0%B1%D0%BE%D0%BA&amp;spsite=fake-010-146117.ru&amp;img_url=img.babyblog.ru/a/1/7/a176e99533ae7d5794944e975ac886bc.gi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p=97&amp;ed=1&amp;stype=simage&amp;text=%D1%80%D0%B8%D1%81%D1%83%D0%BD%D0%BA%D0%B8%20%D0%B8%D0%BB%D0%B8%20%D1%84%D0%BE%D1%82%D0%BE%D0%B3%D1%80%D0%B0%D1%84%D0%B8%D0%B8%20%D1%80%D0%B0%D0%B7%D0%BD%D1%8B%D1%85%20%D1%83%D0%BB%D1%8B%D0%B1%D0%BE%D0%BA&amp;spsite=fake-003-3154106.ru&amp;img_url=static.diary.ru/userdir/9/8/7/6/987699/37352065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800" dirty="0" smtClean="0"/>
              <a:t>Улыбка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0-tub.yandex.net/i?id=3560738&amp;tov=0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571612"/>
            <a:ext cx="635798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6-tub.yandex.net/i?id=94327580&amp;tov=6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571612"/>
            <a:ext cx="685804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m6-tub.yandex.net/i?id=14396845&amp;tov=6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714488"/>
            <a:ext cx="485778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6-tub.yandex.net/i?id=40847218&amp;tov=6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643050"/>
            <a:ext cx="564360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7-tub.yandex.net/i?id=9722788&amp;tov=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571612"/>
            <a:ext cx="628654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7-tub.yandex.net/i?id=15466983&amp;tov=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643050"/>
            <a:ext cx="614366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5-tub.yandex.net/i?id=151991163&amp;tov=5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643050"/>
            <a:ext cx="678661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4-tub.yandex.net/i?id=17504122&amp;tov=4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928802"/>
            <a:ext cx="707236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4-tub.yandex.net/i?id=5123689&amp;tov=4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000240"/>
            <a:ext cx="642942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2-tub.yandex.net/i?id=23253722&amp;tov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928802"/>
            <a:ext cx="750099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/>
              <a:t>«Улыбка – это мимика лица, губ, глаз показывающая расположение к смеху, выражающая привет, удовольствие, насмешку».</a:t>
            </a:r>
          </a:p>
          <a:p>
            <a:pPr>
              <a:buNone/>
            </a:pPr>
            <a:r>
              <a:rPr lang="ru-RU" sz="3600" dirty="0"/>
              <a:t>	</a:t>
            </a:r>
            <a:r>
              <a:rPr lang="ru-RU" sz="3600" dirty="0" smtClean="0"/>
              <a:t>			(С.И. Ожегов)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3-tub.yandex.net/i?id=75170460&amp;tov=3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000240"/>
            <a:ext cx="400052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3-tub.yandex.net/i?id=118764296&amp;tov=3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928802"/>
            <a:ext cx="407196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0-tub.yandex.net/i?id=64990241&amp;tov=0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857364"/>
            <a:ext cx="542928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m0-tub.yandex.net/i?id=23489447&amp;tov=0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000240"/>
            <a:ext cx="371477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3-tub.yandex.net/i?id=93698649&amp;tov=3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000240"/>
            <a:ext cx="728667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7-tub.yandex.net/i?id=126962458&amp;tov=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000240"/>
            <a:ext cx="550072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Улыбка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Озорная, дружеская, милая, ласковая, нежная, несмелая, грустная, печальная, застенчивая, приветливая, искренняя, ядовитая, лукавая, забавная, обаятельная.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	Улыбка – мимика лица, губ или глаз, показывающая расположение к смеху или выражающая привет, удовольствие, либо иронию, насмешку.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0-tub.yandex.net/i?id=86402773&amp;tov=0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428736"/>
            <a:ext cx="514353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6-tub.yandex.net/i?id=87494672&amp;tov=6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643050"/>
            <a:ext cx="592935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7-tub.yandex.net/i?id=23486704&amp;tov=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571612"/>
            <a:ext cx="628654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m5-tub.yandex.net/i?id=74723368&amp;tov=5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643050"/>
            <a:ext cx="464347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3-tub.yandex.net/i?id=66407627&amp;tov=3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428736"/>
            <a:ext cx="471490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http://im8-tub.yandex.net/i?id=103994547&amp;tov=8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643050"/>
            <a:ext cx="657229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32</Words>
  <Application>Microsoft Office PowerPoint</Application>
  <PresentationFormat>Экран (4:3)</PresentationFormat>
  <Paragraphs>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Улыбка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Улыбка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Улыбка</dc:title>
  <dc:creator>Лена</dc:creator>
  <cp:lastModifiedBy>Лена</cp:lastModifiedBy>
  <cp:revision>7</cp:revision>
  <dcterms:created xsi:type="dcterms:W3CDTF">2009-08-27T19:29:17Z</dcterms:created>
  <dcterms:modified xsi:type="dcterms:W3CDTF">2009-08-27T20:47:13Z</dcterms:modified>
</cp:coreProperties>
</file>