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59" r:id="rId5"/>
    <p:sldId id="269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5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8E58-1BBA-4D04-8176-42B52E181CF1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37E50-5B35-45AE-81CA-0D782C4299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8E58-1BBA-4D04-8176-42B52E181CF1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37E50-5B35-45AE-81CA-0D782C4299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8E58-1BBA-4D04-8176-42B52E181CF1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37E50-5B35-45AE-81CA-0D782C4299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8E58-1BBA-4D04-8176-42B52E181CF1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37E50-5B35-45AE-81CA-0D782C4299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8E58-1BBA-4D04-8176-42B52E181CF1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37E50-5B35-45AE-81CA-0D782C4299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8E58-1BBA-4D04-8176-42B52E181CF1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37E50-5B35-45AE-81CA-0D782C4299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8E58-1BBA-4D04-8176-42B52E181CF1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37E50-5B35-45AE-81CA-0D782C4299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8E58-1BBA-4D04-8176-42B52E181CF1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37E50-5B35-45AE-81CA-0D782C4299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8E58-1BBA-4D04-8176-42B52E181CF1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37E50-5B35-45AE-81CA-0D782C4299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8E58-1BBA-4D04-8176-42B52E181CF1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37E50-5B35-45AE-81CA-0D782C4299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8E58-1BBA-4D04-8176-42B52E181CF1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37E50-5B35-45AE-81CA-0D782C4299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D8E58-1BBA-4D04-8176-42B52E181CF1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37E50-5B35-45AE-81CA-0D782C4299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4248471"/>
          </a:xfrm>
          <a:ln w="38100"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Беседа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«История нашего края». Первопроходцы Крайнего Севера.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2313" y="1412776"/>
            <a:ext cx="7772400" cy="5184576"/>
          </a:xfrm>
          <a:ln>
            <a:solidFill>
              <a:schemeClr val="tx2">
                <a:lumMod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22313" y="620689"/>
            <a:ext cx="7772400" cy="504055"/>
          </a:xfrm>
          <a:ln>
            <a:solidFill>
              <a:schemeClr val="tx2">
                <a:lumMod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В. Беринг перед отплытием.</a:t>
            </a:r>
            <a:endParaRPr lang="ru-RU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Содержимое 3" descr="0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72817"/>
            <a:ext cx="7272809" cy="446449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2313" y="1484784"/>
            <a:ext cx="7772400" cy="4752528"/>
          </a:xfrm>
          <a:ln w="28575">
            <a:solidFill>
              <a:srgbClr val="00206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22313" y="548681"/>
            <a:ext cx="7772400" cy="576063"/>
          </a:xfrm>
          <a:ln w="28575">
            <a:solidFill>
              <a:srgbClr val="00206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Пакетботы «Святой Павел» и «Святой Петр».</a:t>
            </a:r>
            <a:endParaRPr lang="ru-RU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Содержимое 3" descr="h145b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2220" y="2247741"/>
            <a:ext cx="4099560" cy="3230880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2313" y="1412776"/>
            <a:ext cx="7772400" cy="4968552"/>
          </a:xfrm>
          <a:ln w="28575">
            <a:solidFill>
              <a:srgbClr val="00206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22313" y="404665"/>
            <a:ext cx="7772400" cy="792087"/>
          </a:xfr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Шторм.</a:t>
            </a:r>
            <a:endParaRPr lang="ru-RU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Содержимое 3" descr="св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628800"/>
            <a:ext cx="3923796" cy="4525963"/>
          </a:xfrm>
          <a:prstGeom prst="rect">
            <a:avLst/>
          </a:prstGeom>
          <a:ln w="28575">
            <a:solidFill>
              <a:srgbClr val="002060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2313" y="1052736"/>
            <a:ext cx="7772400" cy="5256584"/>
          </a:xfr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22313" y="332657"/>
            <a:ext cx="7772400" cy="576063"/>
          </a:xfr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Пакетбот «Святой Павел» возле </a:t>
            </a:r>
            <a:r>
              <a:rPr lang="ru-RU" sz="2800" b="1" smtClean="0">
                <a:solidFill>
                  <a:schemeClr val="bg2">
                    <a:lumMod val="25000"/>
                  </a:schemeClr>
                </a:solidFill>
              </a:rPr>
              <a:t>берегов Аляски.</a:t>
            </a:r>
            <a:endParaRPr lang="ru-RU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Содержимое 3" descr="vitus_bering_moder_eskimoer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12776"/>
            <a:ext cx="6874881" cy="4392488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2313" y="1196752"/>
            <a:ext cx="7772400" cy="5112568"/>
          </a:xfrm>
          <a:ln w="28575">
            <a:solidFill>
              <a:schemeClr val="bg2">
                <a:lumMod val="2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22313" y="260649"/>
            <a:ext cx="7772400" cy="864095"/>
          </a:xfrm>
          <a:ln w="28575">
            <a:solidFill>
              <a:schemeClr val="bg2">
                <a:lumMod val="2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Карта пути С. Дежнёва.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карт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700808"/>
            <a:ext cx="4600575" cy="3960440"/>
          </a:xfrm>
          <a:prstGeom prst="rect">
            <a:avLst/>
          </a:prstGeom>
          <a:noFill/>
          <a:ln w="57150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2313" y="1340768"/>
            <a:ext cx="7772400" cy="4752528"/>
          </a:xfrm>
          <a:ln w="28575">
            <a:solidFill>
              <a:schemeClr val="bg2">
                <a:lumMod val="25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83568" y="332656"/>
            <a:ext cx="7772400" cy="720079"/>
          </a:xfrm>
          <a:ln>
            <a:solidFill>
              <a:schemeClr val="bg2">
                <a:lumMod val="1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Карта пути С. Дежнёва.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7" name="Содержимое 5" descr="0_6cd67_79d2b0ac_XL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484784"/>
            <a:ext cx="4520306" cy="4525963"/>
          </a:xfrm>
          <a:prstGeom prst="rect">
            <a:avLst/>
          </a:prstGeom>
          <a:noFill/>
          <a:ln w="38100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57150">
            <a:solidFill>
              <a:schemeClr val="bg2">
                <a:lumMod val="25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Берингов пролив, Берингово море.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BeringSea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2125" y="1881981"/>
            <a:ext cx="5619750" cy="3962400"/>
          </a:xfrm>
          <a:prstGeom prst="rect">
            <a:avLst/>
          </a:prstGeom>
          <a:ln w="57150">
            <a:solidFill>
              <a:schemeClr val="bg2">
                <a:lumMod val="25000"/>
              </a:schemeClr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2313" y="1556792"/>
            <a:ext cx="7772400" cy="4536504"/>
          </a:xfrm>
          <a:ln w="28575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22313" y="260649"/>
            <a:ext cx="7772400" cy="576063"/>
          </a:xfrm>
          <a:ln>
            <a:solidFill>
              <a:schemeClr val="bg2">
                <a:lumMod val="25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Берингов пролив, Берингово море.</a:t>
            </a:r>
            <a:endParaRPr lang="ru-RU" sz="32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7" name="Содержимое 3" descr="карта 3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772816"/>
            <a:ext cx="5616624" cy="4176464"/>
          </a:xfrm>
          <a:prstGeom prst="rect">
            <a:avLst/>
          </a:prstGeom>
          <a:ln w="38100">
            <a:solidFill>
              <a:schemeClr val="bg2">
                <a:lumMod val="25000"/>
              </a:schemeClr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2313" y="1340768"/>
            <a:ext cx="7772400" cy="4428207"/>
          </a:xfrm>
          <a:ln w="57150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22313" y="116633"/>
            <a:ext cx="7772400" cy="936104"/>
          </a:xfrm>
          <a:ln w="38100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Русский </a:t>
            </a:r>
            <a:r>
              <a:rPr lang="ru-RU" sz="2800" b="1" dirty="0">
                <a:solidFill>
                  <a:srgbClr val="C00000"/>
                </a:solidFill>
              </a:rPr>
              <a:t>землепроходец Семён </a:t>
            </a:r>
            <a:r>
              <a:rPr lang="ru-RU" sz="2800" b="1" dirty="0" smtClean="0">
                <a:solidFill>
                  <a:srgbClr val="C00000"/>
                </a:solidFill>
              </a:rPr>
              <a:t>Дежнёв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>
                <a:solidFill>
                  <a:srgbClr val="C00000"/>
                </a:solidFill>
              </a:rPr>
              <a:t>(1605-1673) </a:t>
            </a:r>
          </a:p>
        </p:txBody>
      </p:sp>
      <p:pic>
        <p:nvPicPr>
          <p:cNvPr id="6" name="Содержимое 3" descr="портрет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556792"/>
            <a:ext cx="2857500" cy="4104455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2313" y="1340768"/>
            <a:ext cx="7772400" cy="5328592"/>
          </a:xfrm>
          <a:ln w="38100">
            <a:solidFill>
              <a:schemeClr val="bg2">
                <a:lumMod val="1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22313" y="332657"/>
            <a:ext cx="7772400" cy="792087"/>
          </a:xfrm>
          <a:ln w="38100">
            <a:solidFill>
              <a:schemeClr val="bg2">
                <a:lumMod val="25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Памятник Семёну Дежнёву</a:t>
            </a:r>
            <a:endParaRPr lang="ru-RU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Содержимое 3" descr="памятник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628800"/>
            <a:ext cx="3394472" cy="4525963"/>
          </a:xfrm>
          <a:prstGeom prst="rect">
            <a:avLst/>
          </a:prstGeom>
          <a:ln w="38100">
            <a:solidFill>
              <a:schemeClr val="bg2">
                <a:lumMod val="10000"/>
              </a:schemeClr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2313" y="1556792"/>
            <a:ext cx="7772400" cy="4464496"/>
          </a:xfrm>
          <a:ln w="28575">
            <a:solidFill>
              <a:schemeClr val="tx2">
                <a:lumMod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22313" y="332657"/>
            <a:ext cx="7772400" cy="864095"/>
          </a:xfr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ВИТУС 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ИОНССЕН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 БЕРИНГ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Содержимое 3" descr="9ceff5df6132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700808"/>
            <a:ext cx="3048000" cy="4248150"/>
          </a:xfrm>
          <a:prstGeom prst="rect">
            <a:avLst/>
          </a:prstGeom>
          <a:ln w="38100">
            <a:solidFill>
              <a:schemeClr val="tx2">
                <a:lumMod val="50000"/>
              </a:schemeClr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2313" y="1628800"/>
            <a:ext cx="7772400" cy="460851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22313" y="476673"/>
            <a:ext cx="7772400" cy="936103"/>
          </a:xfr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Парусный бот </a:t>
            </a: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«Святой Гавриил».</a:t>
            </a:r>
            <a:endParaRPr lang="ru-RU" sz="32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6" name="Содержимое 3" descr="св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772816"/>
            <a:ext cx="5619750" cy="418147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72</Words>
  <Application>Microsoft Office PowerPoint</Application>
  <PresentationFormat>Экран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Беседа «История нашего края». Первопроходцы Крайнего Севера.</vt:lpstr>
      <vt:lpstr>Слайд 2</vt:lpstr>
      <vt:lpstr>Слайд 3</vt:lpstr>
      <vt:lpstr>Берингов пролив, Берингово море.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Ирина</cp:lastModifiedBy>
  <cp:revision>33</cp:revision>
  <dcterms:created xsi:type="dcterms:W3CDTF">2012-04-16T07:51:53Z</dcterms:created>
  <dcterms:modified xsi:type="dcterms:W3CDTF">2012-04-17T02:33:27Z</dcterms:modified>
</cp:coreProperties>
</file>