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5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6EF69-91A3-4114-9D44-A8A58D2DCF4E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ADD1B-42FF-4FDB-BB84-A1DCFC3E0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ADD1B-42FF-4FDB-BB84-A1DCFC3E0F4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46E-387F-46A0-8D16-F6D4A26FBB25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34B-4507-4FF9-AD32-CB9013853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46E-387F-46A0-8D16-F6D4A26FBB25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34B-4507-4FF9-AD32-CB9013853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46E-387F-46A0-8D16-F6D4A26FBB25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34B-4507-4FF9-AD32-CB9013853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46E-387F-46A0-8D16-F6D4A26FBB25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34B-4507-4FF9-AD32-CB9013853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46E-387F-46A0-8D16-F6D4A26FBB25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34B-4507-4FF9-AD32-CB9013853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46E-387F-46A0-8D16-F6D4A26FBB25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34B-4507-4FF9-AD32-CB9013853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46E-387F-46A0-8D16-F6D4A26FBB25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34B-4507-4FF9-AD32-CB9013853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46E-387F-46A0-8D16-F6D4A26FBB25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34B-4507-4FF9-AD32-CB9013853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46E-387F-46A0-8D16-F6D4A26FBB25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34B-4507-4FF9-AD32-CB9013853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46E-387F-46A0-8D16-F6D4A26FBB25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34B-4507-4FF9-AD32-CB90138535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346E-387F-46A0-8D16-F6D4A26FBB25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7EE34B-4507-4FF9-AD32-CB90138535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2B346E-387F-46A0-8D16-F6D4A26FBB25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7EE34B-4507-4FF9-AD32-CB901385357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«Кубанское – значит качественное!»</a:t>
            </a:r>
            <a:endParaRPr lang="ru-RU" sz="5400" b="1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521497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2571744"/>
            <a:ext cx="3428992" cy="4000528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Учитель начальных классов</a:t>
            </a:r>
          </a:p>
          <a:p>
            <a:pPr algn="l"/>
            <a:r>
              <a:rPr lang="ru-RU" sz="2800" b="1" dirty="0" smtClean="0"/>
              <a:t>МБОУ-СОШ № 5  </a:t>
            </a:r>
            <a:endParaRPr lang="ru-RU" sz="2800" b="1" dirty="0" smtClean="0"/>
          </a:p>
          <a:p>
            <a:pPr algn="l"/>
            <a:r>
              <a:rPr lang="ru-RU" sz="2800" b="1" dirty="0" smtClean="0"/>
              <a:t>г. Армавира</a:t>
            </a:r>
          </a:p>
          <a:p>
            <a:pPr algn="l"/>
            <a:r>
              <a:rPr lang="ru-RU" sz="2800" b="1" dirty="0" smtClean="0"/>
              <a:t>Олифиренко Елена Александровна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01080" cy="220425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Наш край способен принимать до 15 миллионов  отдыхающих ежегодно и всех необходимо кормить качественным кубанским продуктом!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714620"/>
            <a:ext cx="392909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2357430"/>
            <a:ext cx="3714776" cy="3467602"/>
          </a:xfrm>
          <a:prstGeom prst="rect">
            <a:avLst/>
          </a:prstGeom>
          <a:noFill/>
          <a:ln w="25400">
            <a:solidFill>
              <a:srgbClr val="8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329642" cy="141848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Высокий спрос продукции с маркой: "Произведено в Краснодарском крае". 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414340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472"/>
            <a:ext cx="407193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470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Будущее - за кубанским производителем товаров и услуг!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771530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543824" cy="29289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Предприятия пищевой промышленности нашего города </a:t>
            </a:r>
            <a:r>
              <a:rPr lang="ru-RU" sz="4000" b="1" dirty="0" smtClean="0"/>
              <a:t>Армавира</a:t>
            </a:r>
            <a:r>
              <a:rPr lang="ru-RU" sz="4000" dirty="0" smtClean="0"/>
              <a:t> также производят замечательную продукцию.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857496"/>
            <a:ext cx="52625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043890" cy="165334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Предприятия осуществляющие выработку мясных, рыбных полуфабрикатов, колбасных изделий, салатов не длительного хранения.</a:t>
            </a:r>
            <a:endParaRPr lang="ru-RU" sz="32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571744"/>
            <a:ext cx="457203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1455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</a:t>
            </a:r>
            <a:r>
              <a:rPr lang="ru-RU" sz="3600" dirty="0" smtClean="0"/>
              <a:t>е</a:t>
            </a:r>
            <a:r>
              <a:rPr lang="ru-RU" sz="4000" dirty="0" smtClean="0"/>
              <a:t>дприятия,  осуществляющие выработку масла растительного, соусов,  майонезов.</a:t>
            </a:r>
            <a:endParaRPr lang="ru-RU" sz="4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571744"/>
            <a:ext cx="578647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Предприятия по производству крупы</a:t>
            </a:r>
            <a:endParaRPr lang="ru-RU" sz="4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000240"/>
            <a:ext cx="571504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214311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Предприятие по производству кисломолочных продуктов:</a:t>
            </a:r>
            <a:br>
              <a:rPr lang="ru-RU" sz="3600" dirty="0" smtClean="0"/>
            </a:br>
            <a:r>
              <a:rPr lang="ru-RU" sz="3600" dirty="0" smtClean="0"/>
              <a:t>ОАО «</a:t>
            </a:r>
            <a:r>
              <a:rPr lang="ru-RU" sz="3600" dirty="0" err="1" smtClean="0"/>
              <a:t>Кубарус</a:t>
            </a:r>
            <a:r>
              <a:rPr lang="ru-RU" sz="3600" dirty="0" smtClean="0"/>
              <a:t> – Молоко»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357430"/>
            <a:ext cx="628654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Предприятия хлебопекарной промышленности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357430"/>
            <a:ext cx="514353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Мучные кондитерские цеха города Армавира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3" y="2071678"/>
            <a:ext cx="6000792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072494" cy="657227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u="sng" dirty="0" smtClean="0"/>
              <a:t>Цели.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/>
              <a:t>Воспитание гордости за свою малую родину Кубань. </a:t>
            </a:r>
            <a:br>
              <a:rPr lang="ru-RU" sz="3100" dirty="0" smtClean="0"/>
            </a:br>
            <a:r>
              <a:rPr lang="ru-RU" sz="3100" dirty="0" smtClean="0"/>
              <a:t>Привлечение внимания учащихся к проблемам качества товаров и услуг, </a:t>
            </a:r>
            <a:br>
              <a:rPr lang="ru-RU" sz="3100" dirty="0" smtClean="0"/>
            </a:br>
            <a:r>
              <a:rPr lang="ru-RU" sz="3100" dirty="0" smtClean="0"/>
              <a:t>пропаганда продукции кубанских товаропроизводителей, ознакомление школьников с основными правилами торговли, правами потребителя, повышения покупательской грамотности.</a:t>
            </a:r>
            <a:br>
              <a:rPr lang="ru-RU" sz="3100" dirty="0" smtClean="0"/>
            </a:br>
            <a:r>
              <a:rPr lang="ru-RU" sz="3100" dirty="0" smtClean="0"/>
              <a:t>Развить умение применять на практике полученные знания о правах потребителя.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Макаронные цеха города Армавира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685804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847088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/>
              <a:t>Армавирские</a:t>
            </a:r>
            <a:r>
              <a:rPr lang="ru-RU" sz="4000" dirty="0" smtClean="0"/>
              <a:t> предприятия по производству безалкогольных напитков.</a:t>
            </a:r>
            <a:endParaRPr lang="ru-RU" sz="4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14554"/>
            <a:ext cx="557216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329642" cy="184708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Выбирай лучшее! </a:t>
            </a:r>
            <a:br>
              <a:rPr lang="ru-RU" sz="4000" dirty="0" smtClean="0"/>
            </a:br>
            <a:r>
              <a:rPr lang="ru-RU" sz="4000" dirty="0" smtClean="0"/>
              <a:t>Поддерживай местных производителей товаров!</a:t>
            </a:r>
            <a:endParaRPr lang="ru-RU" sz="4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64"/>
            <a:ext cx="692948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29642" cy="78581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Кубань – чудесный, благодатный край</a:t>
            </a:r>
            <a:endParaRPr lang="ru-RU" sz="3200" dirty="0"/>
          </a:p>
        </p:txBody>
      </p:sp>
      <p:pic>
        <p:nvPicPr>
          <p:cNvPr id="4" name="Picture 4" descr="Пол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3923305" cy="2942479"/>
          </a:xfrm>
          <a:prstGeom prst="rect">
            <a:avLst/>
          </a:prstGeom>
          <a:noFill/>
        </p:spPr>
      </p:pic>
      <p:pic>
        <p:nvPicPr>
          <p:cNvPr id="5" name="Picture 4" descr="5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5698" y="1357298"/>
            <a:ext cx="4308302" cy="3024186"/>
          </a:xfrm>
          <a:prstGeom prst="rect">
            <a:avLst/>
          </a:prstGeom>
          <a:noFill/>
        </p:spPr>
      </p:pic>
      <p:pic>
        <p:nvPicPr>
          <p:cNvPr id="6" name="Picture 4" descr="5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696868"/>
            <a:ext cx="4214842" cy="3161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Жители края стремятся  сделать нашу Кубань ещё лучше, богаче, красивее…</a:t>
            </a:r>
            <a:endParaRPr lang="ru-RU" sz="2800" dirty="0"/>
          </a:p>
        </p:txBody>
      </p:sp>
      <p:pic>
        <p:nvPicPr>
          <p:cNvPr id="4" name="Picture 7" descr="font_park_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5"/>
            <a:ext cx="3429024" cy="409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1" descr="http://www.armavir.ru/upload/iblock/711/FOOLCxhW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071810"/>
            <a:ext cx="4429156" cy="323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Продукция Краснодарского края отличается высоким качеством!</a:t>
            </a:r>
            <a:endParaRPr lang="ru-RU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2143116"/>
            <a:ext cx="219076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357430"/>
            <a:ext cx="2092554" cy="157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714884"/>
            <a:ext cx="23707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39" y="4643446"/>
            <a:ext cx="241103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643446"/>
            <a:ext cx="2571768" cy="193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2143116"/>
            <a:ext cx="2571768" cy="205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От качества товаров и услуг зависит качество нашей жизни!</a:t>
            </a:r>
            <a:endParaRPr lang="ru-RU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5624757" cy="449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/>
              <a:t>По решению ООН с 1989 года в ноябре проводится </a:t>
            </a:r>
            <a:r>
              <a:rPr lang="ru-RU" sz="3600" b="1" dirty="0" smtClean="0"/>
              <a:t>Всемирный день качества.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181352"/>
          </a:xfrm>
        </p:spPr>
        <p:txBody>
          <a:bodyPr/>
          <a:lstStyle/>
          <a:p>
            <a:r>
              <a:rPr lang="ru-RU" dirty="0" smtClean="0"/>
              <a:t>Цель его проведения –</a:t>
            </a:r>
          </a:p>
          <a:p>
            <a:r>
              <a:rPr lang="ru-RU" dirty="0" smtClean="0"/>
              <a:t>привлечь внимание общества к проблемам качества товаров и услуг.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51099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«Кубанское – значит лучшее и качественное», «Кубанское - значит отличное!» Только так ставит вопрос об обеспечении 90% продуктами питания кубанского производства учреждений и здравниц санаторно-курортного комплекса края губернатор А.Н.Ткачёв.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785818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212</Words>
  <Application>Microsoft Office PowerPoint</Application>
  <PresentationFormat>Экран (4:3)</PresentationFormat>
  <Paragraphs>28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«Кубанское – значит качественное!»</vt:lpstr>
      <vt:lpstr>  Цели. Воспитание гордости за свою малую родину Кубань.  Привлечение внимания учащихся к проблемам качества товаров и услуг,  пропаганда продукции кубанских товаропроизводителей, ознакомление школьников с основными правилами торговли, правами потребителя, повышения покупательской грамотности. Развить умение применять на практике полученные знания о правах потребителя. </vt:lpstr>
      <vt:lpstr>Кубань – чудесный, благодатный край</vt:lpstr>
      <vt:lpstr>Жители края стремятся  сделать нашу Кубань ещё лучше, богаче, красивее…</vt:lpstr>
      <vt:lpstr>Продукция Краснодарского края отличается высоким качеством!</vt:lpstr>
      <vt:lpstr>От качества товаров и услуг зависит качество нашей жизни!</vt:lpstr>
      <vt:lpstr>        По решению ООН с 1989 года в ноябре проводится Всемирный день качества.</vt:lpstr>
      <vt:lpstr>«Кубанское – значит лучшее и качественное», «Кубанское - значит отличное!» Только так ставит вопрос об обеспечении 90% продуктами питания кубанского производства учреждений и здравниц санаторно-курортного комплекса края губернатор А.Н.Ткачёв. </vt:lpstr>
      <vt:lpstr>Слайд 9</vt:lpstr>
      <vt:lpstr>Наш край способен принимать до 15 миллионов  отдыхающих ежегодно и всех необходимо кормить качественным кубанским продуктом!</vt:lpstr>
      <vt:lpstr>Высокий спрос продукции с маркой: "Произведено в Краснодарском крае". </vt:lpstr>
      <vt:lpstr>Будущее - за кубанским производителем товаров и услуг!  </vt:lpstr>
      <vt:lpstr>Предприятия пищевой промышленности нашего города Армавира также производят замечательную продукцию. </vt:lpstr>
      <vt:lpstr>Предприятия осуществляющие выработку мясных, рыбных полуфабрикатов, колбасных изделий, салатов не длительного хранения.</vt:lpstr>
      <vt:lpstr>Предприятия,  осуществляющие выработку масла растительного, соусов,  майонезов.</vt:lpstr>
      <vt:lpstr>Предприятия по производству крупы</vt:lpstr>
      <vt:lpstr>Предприятие по производству кисломолочных продуктов: ОАО «Кубарус – Молоко»</vt:lpstr>
      <vt:lpstr>Предприятия хлебопекарной промышленности</vt:lpstr>
      <vt:lpstr>Мучные кондитерские цеха города Армавира</vt:lpstr>
      <vt:lpstr>Макаронные цеха города Армавира</vt:lpstr>
      <vt:lpstr>Армавирские предприятия по производству безалкогольных напитков.</vt:lpstr>
      <vt:lpstr>Выбирай лучшее!  Поддерживай местных производителей товаров!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«Кубанское – значит качественное!»</dc:title>
  <dc:creator>Admin</dc:creator>
  <cp:lastModifiedBy>Admin</cp:lastModifiedBy>
  <cp:revision>11</cp:revision>
  <dcterms:created xsi:type="dcterms:W3CDTF">2010-11-12T05:34:54Z</dcterms:created>
  <dcterms:modified xsi:type="dcterms:W3CDTF">2012-03-20T17:53:13Z</dcterms:modified>
</cp:coreProperties>
</file>