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0" r:id="rId3"/>
    <p:sldId id="311" r:id="rId4"/>
    <p:sldId id="314" r:id="rId5"/>
    <p:sldId id="345" r:id="rId6"/>
    <p:sldId id="341" r:id="rId7"/>
    <p:sldId id="343" r:id="rId8"/>
    <p:sldId id="316" r:id="rId9"/>
    <p:sldId id="344" r:id="rId10"/>
    <p:sldId id="299" r:id="rId11"/>
    <p:sldId id="295" r:id="rId12"/>
    <p:sldId id="334" r:id="rId13"/>
    <p:sldId id="301" r:id="rId14"/>
    <p:sldId id="335" r:id="rId15"/>
    <p:sldId id="336" r:id="rId16"/>
    <p:sldId id="258" r:id="rId17"/>
    <p:sldId id="303" r:id="rId18"/>
    <p:sldId id="304" r:id="rId19"/>
    <p:sldId id="282" r:id="rId20"/>
    <p:sldId id="322" r:id="rId21"/>
    <p:sldId id="347" r:id="rId22"/>
    <p:sldId id="348" r:id="rId23"/>
    <p:sldId id="349" r:id="rId24"/>
    <p:sldId id="318" r:id="rId25"/>
    <p:sldId id="319" r:id="rId26"/>
    <p:sldId id="324" r:id="rId27"/>
    <p:sldId id="350" r:id="rId28"/>
    <p:sldId id="325" r:id="rId29"/>
    <p:sldId id="330" r:id="rId30"/>
    <p:sldId id="339" r:id="rId31"/>
    <p:sldId id="320" r:id="rId32"/>
    <p:sldId id="332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8F12C-EFD3-40FA-ACF6-8995B8FA2D14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640D-7F51-41DB-BB28-BF2643F8D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8F12C-EFD3-40FA-ACF6-8995B8FA2D14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640D-7F51-41DB-BB28-BF2643F8D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8F12C-EFD3-40FA-ACF6-8995B8FA2D14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640D-7F51-41DB-BB28-BF2643F8D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4F1042C-4BC9-4D50-B016-17DCE466D43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8F12C-EFD3-40FA-ACF6-8995B8FA2D14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640D-7F51-41DB-BB28-BF2643F8D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8F12C-EFD3-40FA-ACF6-8995B8FA2D14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640D-7F51-41DB-BB28-BF2643F8D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8F12C-EFD3-40FA-ACF6-8995B8FA2D14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640D-7F51-41DB-BB28-BF2643F8D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8F12C-EFD3-40FA-ACF6-8995B8FA2D14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640D-7F51-41DB-BB28-BF2643F8D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8F12C-EFD3-40FA-ACF6-8995B8FA2D14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640D-7F51-41DB-BB28-BF2643F8D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8F12C-EFD3-40FA-ACF6-8995B8FA2D14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640D-7F51-41DB-BB28-BF2643F8D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8F12C-EFD3-40FA-ACF6-8995B8FA2D14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640D-7F51-41DB-BB28-BF2643F8D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8F12C-EFD3-40FA-ACF6-8995B8FA2D14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640D-7F51-41DB-BB28-BF2643F8D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7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8F12C-EFD3-40FA-ACF6-8995B8FA2D14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7640D-7F51-41DB-BB28-BF2643F8D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ru.wikipedia.org/wiki/%D0%A4%D0%B0%D0%B9%D0%BB:Coat_of_Arms_of_Moscow.pn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georg-hram.narod.ru/html/georgii.htm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ru.wikipedia.org/wiki/%D0%A4%D0%B0%D0%B9%D0%BB:MCB-icon13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ru.wikipedia.org/wiki/%D0%A4%D0%B0%D0%B9%D0%BB:Turkey.U%C3%A7hisar07.jpg" TargetMode="Externa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u.wikipedia.org/wiki/%D0%A4%D0%B0%D0%B9%D0%BB:BathsOfCaracalla.jpg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u.wikipedia.org/wiki/%D0%A4%D0%B0%D0%B9%D0%BB:Breaking_Wheel.jpg" TargetMode="Externa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1470025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Святой заступник Руси</a:t>
            </a:r>
            <a:b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Георгий Победоносец</a:t>
            </a:r>
            <a:endParaRPr lang="ru-RU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1026" name="Picture 2" descr="Z:\мои документы\Духовно-нравственное воспитание программа\помни имя свое\Георгий Победоносец\5869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060848"/>
            <a:ext cx="5012035" cy="4377177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Georgia" pitchFamily="18" charset="0"/>
              </a:rPr>
              <a:t>Герб столицы РФ - Москвы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57346" name="Picture 2" descr="http://upload.wikimedia.org/wikipedia/commons/thumb/d/da/Coat_of_Arms_of_Moscow.png/150px-Coat_of_Arms_of_Moscow.pn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571736" y="1500174"/>
            <a:ext cx="4357717" cy="500066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Georgia" pitchFamily="18" charset="0"/>
              </a:rPr>
              <a:t>ГЕРБ России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ru-RU" sz="2800" dirty="0"/>
          </a:p>
          <a:p>
            <a:pPr marL="0" indent="0">
              <a:buNone/>
            </a:pPr>
            <a:r>
              <a:rPr lang="ru-RU" sz="2800" b="1" i="1" dirty="0">
                <a:latin typeface="Georgia" pitchFamily="18" charset="0"/>
              </a:rPr>
              <a:t>Герб – знак отличия, важнейшая эмблема государства, города, области, а также отдельных лиц и родов.</a:t>
            </a:r>
          </a:p>
        </p:txBody>
      </p:sp>
      <p:pic>
        <p:nvPicPr>
          <p:cNvPr id="2050" name="Picture 2" descr="Z:\мои документы\Духовно-нравственное воспитание программа\помни имя свое\Георгий Победоносец\image00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28800"/>
            <a:ext cx="4032447" cy="426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96752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latin typeface="Georgia" pitchFamily="18" charset="0"/>
              </a:rPr>
              <a:t>Великий Новгород </a:t>
            </a:r>
            <a:br>
              <a:rPr lang="ru-RU" sz="3200" b="1" i="1" dirty="0" smtClean="0">
                <a:latin typeface="Georgia" pitchFamily="18" charset="0"/>
              </a:rPr>
            </a:br>
            <a:r>
              <a:rPr lang="ru-RU" sz="3200" b="1" i="1" dirty="0" smtClean="0">
                <a:latin typeface="Georgia" pitchFamily="18" charset="0"/>
              </a:rPr>
              <a:t>Георгиевский собор Юрьева монастыря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dirty="0"/>
          </a:p>
        </p:txBody>
      </p:sp>
      <p:pic>
        <p:nvPicPr>
          <p:cNvPr id="5" name="Содержимое 4" descr="http://festival.1september.ru/articles/507093/Image3028.gif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27784" y="1772816"/>
            <a:ext cx="4000528" cy="4714908"/>
          </a:xfrm>
          <a:prstGeom prst="rect">
            <a:avLst/>
          </a:prstGeom>
          <a:noFill/>
          <a:ln w="76200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i="1" dirty="0" smtClean="0">
                <a:latin typeface="Georgia" pitchFamily="18" charset="0"/>
              </a:rPr>
              <a:t>Деревянный храм 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5373216"/>
            <a:ext cx="7848872" cy="804862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Святого Георгия Победоносца </a:t>
            </a:r>
            <a:br>
              <a:rPr lang="ru-RU" sz="3200" b="1" i="1" dirty="0" smtClean="0">
                <a:latin typeface="Georgia" pitchFamily="18" charset="0"/>
              </a:rPr>
            </a:br>
            <a:r>
              <a:rPr lang="ru-RU" sz="3200" b="1" i="1" dirty="0" smtClean="0">
                <a:latin typeface="Georgia" pitchFamily="18" charset="0"/>
              </a:rPr>
              <a:t>в Подмосковье</a:t>
            </a:r>
            <a:endParaRPr lang="ru-RU" sz="3200" b="1" i="1" dirty="0">
              <a:latin typeface="Georgia" pitchFamily="18" charset="0"/>
            </a:endParaRPr>
          </a:p>
        </p:txBody>
      </p:sp>
      <p:pic>
        <p:nvPicPr>
          <p:cNvPr id="59394" name="Picture 2" descr="Храм Георгия Победоносц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Георгий Победоносец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27784" y="476672"/>
            <a:ext cx="4107780" cy="576732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latin typeface="Georgia" pitchFamily="18" charset="0"/>
              </a:rPr>
              <a:t>Икона  «Святого Георгия»</a:t>
            </a:r>
            <a:br>
              <a:rPr lang="ru-RU" sz="2800" b="1" i="1" dirty="0" smtClean="0">
                <a:latin typeface="Georgia" pitchFamily="18" charset="0"/>
              </a:rPr>
            </a:br>
            <a:r>
              <a:rPr lang="ru-RU" sz="2800" b="1" i="1" dirty="0" smtClean="0">
                <a:latin typeface="Georgia" pitchFamily="18" charset="0"/>
              </a:rPr>
              <a:t> Успенский собор Московского Кремля</a:t>
            </a:r>
            <a:endParaRPr lang="ru-RU" sz="2800" b="1" i="1" dirty="0">
              <a:latin typeface="Georgia" pitchFamily="18" charset="0"/>
            </a:endParaRPr>
          </a:p>
        </p:txBody>
      </p:sp>
      <p:pic>
        <p:nvPicPr>
          <p:cNvPr id="5" name="Содержимое 4" descr="http://festival.1september.ru/articles/507093/full.h3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70200" y="1600200"/>
            <a:ext cx="3329991" cy="4925144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latin typeface="Georgia" pitchFamily="18" charset="0"/>
              </a:rPr>
              <a:t>Житейская икона </a:t>
            </a:r>
            <a:br>
              <a:rPr lang="ru-RU" sz="3200" b="1" i="1" dirty="0" smtClean="0">
                <a:latin typeface="Georgia" pitchFamily="18" charset="0"/>
              </a:rPr>
            </a:br>
            <a:r>
              <a:rPr lang="ru-RU" sz="3200" b="1" i="1" dirty="0" smtClean="0">
                <a:latin typeface="Georgia" pitchFamily="18" charset="0"/>
              </a:rPr>
              <a:t>Св.  Георгия Победоносца</a:t>
            </a:r>
            <a:endParaRPr lang="ru-RU" sz="3200" b="1" i="1" dirty="0">
              <a:latin typeface="Georgia" pitchFamily="18" charset="0"/>
            </a:endParaRPr>
          </a:p>
        </p:txBody>
      </p:sp>
      <p:pic>
        <p:nvPicPr>
          <p:cNvPr id="15362" name="Picture 2" descr="http://upload.wikimedia.org/wikipedia/commons/thumb/6/66/S.George01_%28rublevs_museum%29.jpg/220px-S.George01_%28rublevs_museum%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71800" y="1628800"/>
            <a:ext cx="4110348" cy="4869160"/>
          </a:xfrm>
          <a:prstGeom prst="rect">
            <a:avLst/>
          </a:prstGeom>
          <a:noFill/>
          <a:ln w="76200">
            <a:solidFill>
              <a:schemeClr val="accent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i="1" dirty="0" smtClean="0">
                <a:latin typeface="Georgia" pitchFamily="18" charset="0"/>
              </a:rPr>
              <a:t>Икона</a:t>
            </a:r>
            <a:endParaRPr lang="ru-RU" sz="4400" i="1" dirty="0"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1600" y="5367338"/>
            <a:ext cx="7128792" cy="804862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о житии и мучениях  </a:t>
            </a:r>
            <a:br>
              <a:rPr lang="ru-RU" sz="3600" b="1" i="1" dirty="0" smtClean="0">
                <a:latin typeface="Georgia" pitchFamily="18" charset="0"/>
              </a:rPr>
            </a:br>
            <a:r>
              <a:rPr lang="ru-RU" sz="3600" b="1" i="1" dirty="0" smtClean="0">
                <a:latin typeface="Georgia" pitchFamily="18" charset="0"/>
              </a:rPr>
              <a:t>Св. Георгия Победоносца</a:t>
            </a:r>
            <a:endParaRPr lang="ru-RU" sz="3600" b="1" i="1" dirty="0">
              <a:latin typeface="Georgia" pitchFamily="18" charset="0"/>
            </a:endParaRPr>
          </a:p>
        </p:txBody>
      </p:sp>
      <p:pic>
        <p:nvPicPr>
          <p:cNvPr id="61442" name="Picture 2" descr="Георгий победоносец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Икона Святого                                           Георгия Победоносца</a:t>
            </a:r>
            <a:endParaRPr lang="ru-RU" b="1" dirty="0"/>
          </a:p>
        </p:txBody>
      </p:sp>
      <p:pic>
        <p:nvPicPr>
          <p:cNvPr id="10" name="Picture 2" descr="Икона Георгия Победоносца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555776" y="1484784"/>
            <a:ext cx="3942199" cy="5072430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6" name="Picture 6" descr="http://upload.wikimedia.org/wikipedia/commons/thumb/f/f9/MCB-icon13.jpg/220px-MCB-icon13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357422" y="357166"/>
            <a:ext cx="4500594" cy="6215106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581128"/>
            <a:ext cx="7344816" cy="786210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 err="1" smtClean="0">
                <a:latin typeface="Georgia" pitchFamily="18" charset="0"/>
              </a:rPr>
              <a:t>Каппадокия</a:t>
            </a:r>
            <a:r>
              <a:rPr lang="ru-RU" sz="2400" i="1" dirty="0" smtClean="0">
                <a:latin typeface="Georgia" pitchFamily="18" charset="0"/>
              </a:rPr>
              <a:t> – место рождения Святого</a:t>
            </a:r>
            <a:endParaRPr lang="ru-RU" sz="2400" i="1" dirty="0"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Обширные пещерные монастыри ранних христиан</a:t>
            </a:r>
            <a:endParaRPr lang="ru-RU" sz="2800" b="1" i="1" dirty="0">
              <a:latin typeface="Georgia" pitchFamily="18" charset="0"/>
            </a:endParaRPr>
          </a:p>
        </p:txBody>
      </p:sp>
      <p:pic>
        <p:nvPicPr>
          <p:cNvPr id="58370" name="Picture 2" descr="http://upload.wikimedia.org/wikipedia/commons/thumb/8/87/Turkey.U%C3%A7hisar07.jpg/300px-Turkey.U%C3%A7hisar07.jpg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32656"/>
            <a:ext cx="7286676" cy="4500594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Знак ордена Св. Георгия 4-й ст. 1850-е годы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28926" y="1857364"/>
            <a:ext cx="3500462" cy="3857652"/>
          </a:xfrm>
          <a:prstGeom prst="rect">
            <a:avLst/>
          </a:prstGeom>
          <a:noFill/>
          <a:ln w="76200">
            <a:solidFill>
              <a:schemeClr val="bg1">
                <a:lumMod val="85000"/>
              </a:schemeClr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Georgia" pitchFamily="18" charset="0"/>
              </a:rPr>
              <a:t>Орден святого Георгия</a:t>
            </a:r>
            <a:endParaRPr lang="ru-RU" b="1" i="1" dirty="0">
              <a:latin typeface="Georg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latin typeface="Georgia" pitchFamily="18" charset="0"/>
              </a:rPr>
              <a:t>Орден Святого Георгия 2 степени</a:t>
            </a:r>
            <a:endParaRPr lang="ru-RU" sz="3200" b="1" i="1" dirty="0">
              <a:latin typeface="Georgia" pitchFamily="18" charset="0"/>
            </a:endParaRPr>
          </a:p>
        </p:txBody>
      </p:sp>
      <p:pic>
        <p:nvPicPr>
          <p:cNvPr id="61442" name="Picture 2" descr="http://upload.wikimedia.org/wikipedia/commons/thumb/8/86/St_george_order_II.jpg/180px-St_george_order_I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43174" y="1500174"/>
            <a:ext cx="4143404" cy="4929222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latin typeface="Georgia" pitchFamily="18" charset="0"/>
              </a:rPr>
              <a:t>Орден Святого Георгия 3 степени</a:t>
            </a:r>
            <a:endParaRPr lang="ru-RU" sz="3200" b="1" i="1" dirty="0">
              <a:latin typeface="Georgia" pitchFamily="18" charset="0"/>
            </a:endParaRPr>
          </a:p>
        </p:txBody>
      </p:sp>
      <p:pic>
        <p:nvPicPr>
          <p:cNvPr id="63490" name="Picture 2" descr="http://upload.wikimedia.org/wikipedia/commons/thumb/e/e6/St_george_order_III.jpg/180px-St_george_order_II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07704" y="1556792"/>
            <a:ext cx="5357850" cy="4643470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latin typeface="Georgia" pitchFamily="18" charset="0"/>
              </a:rPr>
              <a:t>Орден Святого Георгия 4 степени</a:t>
            </a:r>
            <a:endParaRPr lang="ru-RU" sz="3200" b="1" i="1" dirty="0">
              <a:latin typeface="Georgia" pitchFamily="18" charset="0"/>
            </a:endParaRPr>
          </a:p>
        </p:txBody>
      </p:sp>
      <p:pic>
        <p:nvPicPr>
          <p:cNvPr id="62466" name="Picture 2" descr="http://upload.wikimedia.org/wikipedia/commons/thumb/8/81/St_george_order_IV.jpg/120px-St_george_order_I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71800" y="1340768"/>
            <a:ext cx="3286148" cy="5000660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44286" y="26012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latin typeface="Georgia" pitchFamily="18" charset="0"/>
              </a:rPr>
              <a:t>Георгиевский крест 1-й степени</a:t>
            </a:r>
            <a:endParaRPr lang="ru-RU" dirty="0"/>
          </a:p>
        </p:txBody>
      </p:sp>
      <p:pic>
        <p:nvPicPr>
          <p:cNvPr id="7" name="Содержимое 6" descr="http://festival.1september.ru/articles/507093/Image3032.gif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43108" y="1928802"/>
            <a:ext cx="5214974" cy="4143404"/>
          </a:xfrm>
          <a:prstGeom prst="rect">
            <a:avLst/>
          </a:prstGeom>
          <a:noFill/>
          <a:ln w="76200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Georgia" pitchFamily="18" charset="0"/>
              </a:rPr>
              <a:t>Георгиевские кресты                                               3-й и 4- степени</a:t>
            </a:r>
            <a:endParaRPr lang="ru-RU" sz="3600" b="1" i="1" dirty="0">
              <a:latin typeface="Georgia" pitchFamily="18" charset="0"/>
            </a:endParaRPr>
          </a:p>
        </p:txBody>
      </p:sp>
      <p:pic>
        <p:nvPicPr>
          <p:cNvPr id="5" name="Содержимое 4" descr="http://festival.1september.ru/articles/507093/Image3033.gif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7544" y="2636912"/>
            <a:ext cx="3928520" cy="3010086"/>
          </a:xfrm>
          <a:prstGeom prst="rect">
            <a:avLst/>
          </a:prstGeom>
          <a:noFill/>
          <a:ln w="76200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</p:pic>
      <p:pic>
        <p:nvPicPr>
          <p:cNvPr id="12" name="Содержимое 11" descr="http://festival.1september.ru/articles/507093/Image3034.gif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636912"/>
            <a:ext cx="3714775" cy="3000396"/>
          </a:xfrm>
          <a:prstGeom prst="rect">
            <a:avLst/>
          </a:prstGeom>
          <a:noFill/>
          <a:ln w="76200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Georgia" pitchFamily="18" charset="0"/>
              </a:rPr>
              <a:t>Георгиевская медаль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8370" name="Picture 2" descr="http://upload.wikimedia.org/wikipedia/commons/thumb/1/16/St_George_Medal_III_22255.jpg/150px-St_George_Medal_III_222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28926" y="1357298"/>
            <a:ext cx="3071834" cy="5214974"/>
          </a:xfrm>
          <a:prstGeom prst="rect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92880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Georgia" pitchFamily="18" charset="0"/>
              </a:rPr>
              <a:t>Орден Святого Георгия                          (Российская Федерация)</a:t>
            </a:r>
            <a:br>
              <a:rPr lang="ru-RU" sz="3600" b="1" i="1" dirty="0" smtClean="0">
                <a:latin typeface="Georgia" pitchFamily="18" charset="0"/>
              </a:rPr>
            </a:br>
            <a:endParaRPr lang="ru-RU" sz="3600" b="1" i="1" dirty="0">
              <a:latin typeface="Georgia" pitchFamily="18" charset="0"/>
            </a:endParaRPr>
          </a:p>
        </p:txBody>
      </p:sp>
      <p:pic>
        <p:nvPicPr>
          <p:cNvPr id="60418" name="Picture 2" descr="St george order 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71800" y="1628800"/>
            <a:ext cx="3857652" cy="4714908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Georgia" pitchFamily="18" charset="0"/>
              </a:rPr>
              <a:t>Георгиевский штандарт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59394" name="Picture 2" descr="http://upload.wikimedia.org/wikipedia/ru/thumb/3/34/%D0%A8%D1%82%D0%B0%D0%BD%D0%B4%D0%B0%D1%80%D1%82_%D0%93%D0%B5%D0%BE%D1%80%D0%B3%D0%B8%D0%B5%D0%B2%D1%81%D0%BA%D0%B8%D0%B9.jpg/150px-%D0%A8%D1%82%D0%B0%D0%BD%D0%B4%D0%B0%D1%80%D1%82_%D0%93%D0%B5%D0%BE%D1%80%D0%B3%D0%B8%D0%B5%D0%B2%D1%81%D0%BA%D0%B8%D0%B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85984" y="1428736"/>
            <a:ext cx="5000660" cy="5000660"/>
          </a:xfrm>
          <a:prstGeom prst="rect">
            <a:avLst/>
          </a:prstGeom>
          <a:noFill/>
          <a:ln w="76200">
            <a:solidFill>
              <a:schemeClr val="bg1">
                <a:lumMod val="6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latin typeface="Georgia" pitchFamily="18" charset="0"/>
              </a:rPr>
              <a:t>Георгиевское Оружие</a:t>
            </a:r>
            <a:br>
              <a:rPr lang="ru-RU" sz="3200" b="1" i="1" dirty="0" smtClean="0">
                <a:latin typeface="Georgia" pitchFamily="18" charset="0"/>
              </a:rPr>
            </a:br>
            <a:r>
              <a:rPr lang="ru-RU" sz="3200" b="1" i="1" dirty="0" smtClean="0">
                <a:latin typeface="Georgia" pitchFamily="18" charset="0"/>
              </a:rPr>
              <a:t>Золотое оружие «За храбрость»</a:t>
            </a:r>
            <a:endParaRPr lang="ru-RU" sz="3200" b="1" i="1" dirty="0">
              <a:latin typeface="Georgia" pitchFamily="18" charset="0"/>
            </a:endParaRPr>
          </a:p>
        </p:txBody>
      </p:sp>
      <p:pic>
        <p:nvPicPr>
          <p:cNvPr id="57346" name="Picture 2" descr="Файл:Golden swoed for cour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078432" y="1600200"/>
            <a:ext cx="2987136" cy="4525963"/>
          </a:xfrm>
          <a:prstGeom prst="rect">
            <a:avLst/>
          </a:prstGeom>
          <a:noFill/>
          <a:ln w="76200">
            <a:solidFill>
              <a:schemeClr val="bg1">
                <a:lumMod val="6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Georgia" pitchFamily="18" charset="0"/>
              </a:rPr>
              <a:t>Строения, сохранившиеся </a:t>
            </a:r>
            <a:br>
              <a:rPr lang="ru-RU" b="1" i="1" dirty="0" smtClean="0">
                <a:latin typeface="Georgia" pitchFamily="18" charset="0"/>
              </a:rPr>
            </a:br>
            <a:r>
              <a:rPr lang="ru-RU" b="1" i="1" dirty="0" smtClean="0">
                <a:latin typeface="Georgia" pitchFamily="18" charset="0"/>
              </a:rPr>
              <a:t>с тех давних пор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1026" name="Picture 2" descr="http://upload.wikimedia.org/wikipedia/commons/thumb/c/ce/BathsOfCaracalla.jpg/220px-BathsOfCaracalla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971600" y="1916832"/>
            <a:ext cx="7062324" cy="4320480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4869160"/>
            <a:ext cx="8280920" cy="566738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 smtClean="0">
                <a:latin typeface="Georgia" pitchFamily="18" charset="0"/>
              </a:rPr>
              <a:t>Георгиевская ленточка</a:t>
            </a:r>
            <a:endParaRPr lang="ru-RU" sz="4000" i="1" dirty="0">
              <a:latin typeface="Georgia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951945" y="5410881"/>
            <a:ext cx="5486400" cy="804862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«Спасибо деду за победу!»</a:t>
            </a:r>
            <a:endParaRPr lang="ru-RU" sz="3200" b="1" dirty="0">
              <a:latin typeface="Georgia" pitchFamily="18" charset="0"/>
            </a:endParaRPr>
          </a:p>
        </p:txBody>
      </p:sp>
      <p:pic>
        <p:nvPicPr>
          <p:cNvPr id="62466" name="Picture 2" descr="http://upload.wikimedia.org/wikipedia/commons/thumb/0/0d/Ribbon_of_Saint_George.svg/165px-Ribbon_of_Saint_George.svg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Georgia" pitchFamily="18" charset="0"/>
              </a:rPr>
              <a:t>Ушаков Фёдор Фёдорович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8" name="Содержимое 7" descr="http://festival.1september.ru/articles/507093/full.h6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73154" y="1600200"/>
            <a:ext cx="3456234" cy="4525963"/>
          </a:xfrm>
          <a:prstGeom prst="rect">
            <a:avLst/>
          </a:prstGeom>
          <a:noFill/>
          <a:ln w="76200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dirty="0" smtClean="0">
                <a:latin typeface="Georgia" pitchFamily="18" charset="0"/>
              </a:rPr>
              <a:t>Генерал-фельдмаршал М. И. Кутузов, полный кавалер Ордена Св. Георгия.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64514" name="Picture 2" descr="http://upload.wikimedia.org/wikipedia/commons/thumb/b/b1/Kutuzov1.jpg/265px-Kutuzov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27784" y="1556792"/>
            <a:ext cx="4071966" cy="5072098"/>
          </a:xfrm>
          <a:prstGeom prst="rect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643446"/>
            <a:ext cx="5486400" cy="928694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Georgia" pitchFamily="18" charset="0"/>
              </a:rPr>
              <a:t>Паоло </a:t>
            </a:r>
            <a:r>
              <a:rPr lang="ru-RU" i="1" dirty="0" err="1" smtClean="0">
                <a:latin typeface="Georgia" pitchFamily="18" charset="0"/>
              </a:rPr>
              <a:t>Уччелло</a:t>
            </a:r>
            <a:r>
              <a:rPr lang="ru-RU" i="1" dirty="0" smtClean="0">
                <a:latin typeface="Georgia" pitchFamily="18" charset="0"/>
              </a:rPr>
              <a:t> </a:t>
            </a:r>
            <a:br>
              <a:rPr lang="ru-RU" i="1" dirty="0" smtClean="0">
                <a:latin typeface="Georgia" pitchFamily="18" charset="0"/>
              </a:rPr>
            </a:br>
            <a:endParaRPr lang="ru-RU" i="1" dirty="0"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1600" y="5373216"/>
            <a:ext cx="7632848" cy="804862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«Битва Св. Георгия со змием»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  <p:pic>
        <p:nvPicPr>
          <p:cNvPr id="17410" name="Picture 2" descr="http://upload.wikimedia.org/wikipedia/commons/thumb/5/50/Paolo_Uccello_047.jpg/300px-Paolo_Uccello_04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  <a:ln w="76200">
            <a:solidFill>
              <a:srgbClr val="7030A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i="1" dirty="0" smtClean="0">
                <a:latin typeface="Georgia" pitchFamily="18" charset="0"/>
              </a:rPr>
              <a:t>Спасение моряков </a:t>
            </a:r>
            <a:endParaRPr lang="ru-RU" sz="4000" i="1" dirty="0"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71604" y="5357826"/>
            <a:ext cx="6343656" cy="804862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latin typeface="Georgia" pitchFamily="18" charset="0"/>
              </a:rPr>
              <a:t>Св. Георгием </a:t>
            </a:r>
            <a:endParaRPr lang="ru-RU" sz="4800" b="1" i="1" dirty="0">
              <a:latin typeface="Georgia" pitchFamily="18" charset="0"/>
            </a:endParaRPr>
          </a:p>
        </p:txBody>
      </p:sp>
      <p:pic>
        <p:nvPicPr>
          <p:cNvPr id="66562" name="Picture 2" descr="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620688"/>
            <a:ext cx="5486400" cy="411480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5229200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>
                <a:latin typeface="Georgia" pitchFamily="18" charset="0"/>
              </a:rPr>
              <a:t>«Пытка колесом»</a:t>
            </a:r>
            <a:endParaRPr lang="ru-RU" sz="3200" i="1" dirty="0">
              <a:latin typeface="Georgia" pitchFamily="18" charset="0"/>
            </a:endParaRPr>
          </a:p>
        </p:txBody>
      </p:sp>
      <p:pic>
        <p:nvPicPr>
          <p:cNvPr id="34818" name="Picture 2" descr="http://upload.wikimedia.org/wikipedia/commons/thumb/b/b3/Breaking_Wheel.jpg/380px-Breaking_Wheel.jpg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3158" r="13158"/>
          <a:stretch>
            <a:fillRect/>
          </a:stretch>
        </p:blipFill>
        <p:spPr bwMode="auto"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143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Georgia" pitchFamily="18" charset="0"/>
              </a:rPr>
              <a:t>«Мученичество святого Георгия»</a:t>
            </a:r>
            <a:endParaRPr lang="ru-RU" sz="3600" i="1" dirty="0">
              <a:latin typeface="Georgia" pitchFamily="18" charset="0"/>
            </a:endParaRPr>
          </a:p>
        </p:txBody>
      </p:sp>
      <p:pic>
        <p:nvPicPr>
          <p:cNvPr id="16386" name="Picture 2" descr="http://upload.wikimedia.org/wikipedia/commons/thumb/7/7f/Torture_of_St_George.jpg/220px-Torture_of_St_Geor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71800" y="1556792"/>
            <a:ext cx="3500462" cy="4929222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latin typeface="Georgia" pitchFamily="18" charset="0"/>
              </a:rPr>
              <a:t>«Св. Георгий воскрешает павшего вола»</a:t>
            </a:r>
            <a:endParaRPr lang="ru-RU" sz="2800" i="1" dirty="0">
              <a:latin typeface="Georgia" pitchFamily="18" charset="0"/>
            </a:endParaRPr>
          </a:p>
        </p:txBody>
      </p:sp>
      <p:pic>
        <p:nvPicPr>
          <p:cNvPr id="14338" name="Picture 2" descr="http://upload.wikimedia.org/wikipedia/commons/thumb/4/43/Damiane._The_raising_of_the_Bull_by_St._George.jpg/220px-Damiane._The_raising_of_the_Bull_by_St._Geor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95936" y="1484784"/>
            <a:ext cx="3672408" cy="5156998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500034" y="5357826"/>
            <a:ext cx="2991846" cy="100013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1200" b="1" i="1" dirty="0" smtClean="0">
                <a:latin typeface="Georgia" pitchFamily="18" charset="0"/>
              </a:rPr>
              <a:t>Дамиан</a:t>
            </a:r>
          </a:p>
          <a:p>
            <a:pPr algn="ctr">
              <a:buNone/>
            </a:pPr>
            <a:r>
              <a:rPr lang="ru-RU" sz="4000" b="1" i="1" dirty="0" smtClean="0">
                <a:latin typeface="Georgia" pitchFamily="18" charset="0"/>
              </a:rPr>
              <a:t>                                         </a:t>
            </a:r>
          </a:p>
          <a:p>
            <a:pPr algn="ctr">
              <a:buNone/>
            </a:pPr>
            <a:endParaRPr lang="ru-RU" sz="4000" b="1" i="1" dirty="0" smtClean="0">
              <a:latin typeface="Georgia" pitchFamily="18" charset="0"/>
            </a:endParaRPr>
          </a:p>
          <a:p>
            <a:pPr algn="r">
              <a:buNone/>
            </a:pPr>
            <a:r>
              <a:rPr lang="ru-RU" sz="4000" b="1" i="1" dirty="0" smtClean="0">
                <a:latin typeface="Georgia" pitchFamily="18" charset="0"/>
              </a:rPr>
              <a:t> </a:t>
            </a:r>
            <a:r>
              <a:rPr lang="ru-RU" sz="12800" b="1" i="1" dirty="0">
                <a:latin typeface="Georgia" pitchFamily="18" charset="0"/>
              </a:rPr>
              <a:t>Грузия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Georgia" pitchFamily="18" charset="0"/>
              </a:rPr>
              <a:t>«Мученическая кончина Георгия Победоносца»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18434" name="Picture 2" descr="http://upload.wikimedia.org/wikipedia/commons/thumb/0/00/Beheadin_St_George.jpg/220px-Beheadin_St_Geor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85984" y="1928802"/>
            <a:ext cx="4500594" cy="4143404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1242</TotalTime>
  <Words>161</Words>
  <Application>Microsoft Office PowerPoint</Application>
  <PresentationFormat>Экран (4:3)</PresentationFormat>
  <Paragraphs>42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Святой заступник Руси Георгий Победоносец</vt:lpstr>
      <vt:lpstr>Каппадокия – место рождения Святого</vt:lpstr>
      <vt:lpstr>Строения, сохранившиеся  с тех давних пор</vt:lpstr>
      <vt:lpstr>Паоло Уччелло  </vt:lpstr>
      <vt:lpstr>Спасение моряков </vt:lpstr>
      <vt:lpstr>«Пытка колесом»</vt:lpstr>
      <vt:lpstr>«Мученичество святого Георгия»</vt:lpstr>
      <vt:lpstr>«Св. Георгий воскрешает павшего вола»</vt:lpstr>
      <vt:lpstr>«Мученическая кончина Георгия Победоносца»</vt:lpstr>
      <vt:lpstr>Герб столицы РФ - Москвы</vt:lpstr>
      <vt:lpstr>ГЕРБ России</vt:lpstr>
      <vt:lpstr>Великий Новгород  Георгиевский собор Юрьева монастыря </vt:lpstr>
      <vt:lpstr>Деревянный храм </vt:lpstr>
      <vt:lpstr>Презентация PowerPoint</vt:lpstr>
      <vt:lpstr>Икона  «Святого Георгия»  Успенский собор Московского Кремля</vt:lpstr>
      <vt:lpstr>Житейская икона  Св.  Георгия Победоносца</vt:lpstr>
      <vt:lpstr>Икона</vt:lpstr>
      <vt:lpstr>Икона Святого                                           Георгия Победоносца</vt:lpstr>
      <vt:lpstr>Презентация PowerPoint</vt:lpstr>
      <vt:lpstr>Орден святого Георгия</vt:lpstr>
      <vt:lpstr>Орден Святого Георгия 2 степени</vt:lpstr>
      <vt:lpstr>Орден Святого Георгия 3 степени</vt:lpstr>
      <vt:lpstr>Орден Святого Георгия 4 степени</vt:lpstr>
      <vt:lpstr>Георгиевский крест 1-й степени</vt:lpstr>
      <vt:lpstr>Георгиевские кресты                                               3-й и 4- степени</vt:lpstr>
      <vt:lpstr>Георгиевская медаль </vt:lpstr>
      <vt:lpstr>Орден Святого Георгия                          (Российская Федерация) </vt:lpstr>
      <vt:lpstr>Георгиевский штандарт</vt:lpstr>
      <vt:lpstr>Георгиевское Оружие Золотое оружие «За храбрость»</vt:lpstr>
      <vt:lpstr>Георгиевская ленточка</vt:lpstr>
      <vt:lpstr>Ушаков Фёдор Фёдорович</vt:lpstr>
      <vt:lpstr>Генерал-фельдмаршал М. И. Кутузов, полный кавалер Ордена Св. Георгия. 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Плеханова Валентина Алексеевна</dc:creator>
  <cp:lastModifiedBy>Ирина</cp:lastModifiedBy>
  <cp:revision>104</cp:revision>
  <dcterms:created xsi:type="dcterms:W3CDTF">2010-11-02T11:00:51Z</dcterms:created>
  <dcterms:modified xsi:type="dcterms:W3CDTF">2013-06-14T03:02:51Z</dcterms:modified>
</cp:coreProperties>
</file>