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НАПИТКИ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284751254_m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3333750" cy="2667000"/>
          </a:xfrm>
          <a:prstGeom prst="rect">
            <a:avLst/>
          </a:prstGeom>
        </p:spPr>
      </p:pic>
      <p:pic>
        <p:nvPicPr>
          <p:cNvPr id="7" name="Рисунок 6" descr="1299090829_1295728558_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10000"/>
            <a:ext cx="2452687" cy="2851962"/>
          </a:xfrm>
          <a:prstGeom prst="rect">
            <a:avLst/>
          </a:prstGeom>
        </p:spPr>
      </p:pic>
      <p:pic>
        <p:nvPicPr>
          <p:cNvPr id="8" name="Рисунок 7" descr="bums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19200"/>
            <a:ext cx="3108579" cy="2733675"/>
          </a:xfrm>
          <a:prstGeom prst="rect">
            <a:avLst/>
          </a:prstGeom>
        </p:spPr>
      </p:pic>
      <p:pic>
        <p:nvPicPr>
          <p:cNvPr id="9" name="Рисунок 8" descr="Coffee-and-mi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2400"/>
            <a:ext cx="3200400" cy="2400300"/>
          </a:xfrm>
          <a:prstGeom prst="rect">
            <a:avLst/>
          </a:prstGeom>
        </p:spPr>
      </p:pic>
      <p:pic>
        <p:nvPicPr>
          <p:cNvPr id="10" name="Рисунок 9" descr="pic1837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038600"/>
            <a:ext cx="2971800" cy="2228850"/>
          </a:xfrm>
          <a:prstGeom prst="rect">
            <a:avLst/>
          </a:prstGeom>
        </p:spPr>
      </p:pic>
      <p:pic>
        <p:nvPicPr>
          <p:cNvPr id="11" name="Рисунок 10" descr="соки-фрукты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295399"/>
            <a:ext cx="2590800" cy="2072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0"/>
            <a:ext cx="5770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СУХОМЯТКА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301425394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2781300" cy="1970088"/>
          </a:xfrm>
          <a:prstGeom prst="rect">
            <a:avLst/>
          </a:prstGeom>
        </p:spPr>
      </p:pic>
      <p:pic>
        <p:nvPicPr>
          <p:cNvPr id="6" name="Рисунок 5" descr="1320316586_ham_cheese_sandwich-58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95400"/>
            <a:ext cx="3124200" cy="2056359"/>
          </a:xfrm>
          <a:prstGeom prst="rect">
            <a:avLst/>
          </a:prstGeom>
        </p:spPr>
      </p:pic>
      <p:pic>
        <p:nvPicPr>
          <p:cNvPr id="7" name="Рисунок 6" descr="img0493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5400"/>
            <a:ext cx="2857500" cy="1905000"/>
          </a:xfrm>
          <a:prstGeom prst="rect">
            <a:avLst/>
          </a:prstGeom>
        </p:spPr>
      </p:pic>
      <p:pic>
        <p:nvPicPr>
          <p:cNvPr id="8" name="Рисунок 7" descr="1285047298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429000"/>
            <a:ext cx="2858558" cy="2819400"/>
          </a:xfrm>
          <a:prstGeom prst="rect">
            <a:avLst/>
          </a:prstGeom>
        </p:spPr>
      </p:pic>
      <p:pic>
        <p:nvPicPr>
          <p:cNvPr id="9" name="Рисунок 8" descr="kisel-kluk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106" y="3429000"/>
            <a:ext cx="3715394" cy="27432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104900" y="3314700"/>
            <a:ext cx="3124200" cy="30480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19600" y="3352800"/>
            <a:ext cx="3810000" cy="28194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286000" y="1447800"/>
            <a:ext cx="48768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НЕТ</a:t>
            </a:r>
            <a:endParaRPr lang="ru-RU" sz="220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0" y="0"/>
            <a:ext cx="4392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Праздник чая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 descr="samova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2976562" cy="3035587"/>
          </a:xfrm>
          <a:prstGeom prst="rect">
            <a:avLst/>
          </a:prstGeom>
        </p:spPr>
      </p:pic>
      <p:pic>
        <p:nvPicPr>
          <p:cNvPr id="6" name="Рисунок 5" descr="2388458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993" y="914400"/>
            <a:ext cx="3739007" cy="2997200"/>
          </a:xfrm>
          <a:prstGeom prst="rect">
            <a:avLst/>
          </a:prstGeom>
        </p:spPr>
      </p:pic>
      <p:pic>
        <p:nvPicPr>
          <p:cNvPr id="7" name="Рисунок 6" descr="t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86200"/>
            <a:ext cx="2667000" cy="2667000"/>
          </a:xfrm>
          <a:prstGeom prst="rect">
            <a:avLst/>
          </a:prstGeom>
        </p:spPr>
      </p:pic>
      <p:pic>
        <p:nvPicPr>
          <p:cNvPr id="8" name="Рисунок 7" descr="71821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886200"/>
            <a:ext cx="356461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990600"/>
            <a:ext cx="57724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Газировка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ДА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или 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НЕТ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Рисунок 4" descr="00000003s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700" cy="2461260"/>
          </a:xfrm>
          <a:prstGeom prst="rect">
            <a:avLst/>
          </a:prstGeom>
        </p:spPr>
      </p:pic>
      <p:pic>
        <p:nvPicPr>
          <p:cNvPr id="8" name="Рисунок 7" descr="limonad_bon_buas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2438400" cy="2438400"/>
          </a:xfrm>
          <a:prstGeom prst="rect">
            <a:avLst/>
          </a:prstGeom>
        </p:spPr>
      </p:pic>
      <p:pic>
        <p:nvPicPr>
          <p:cNvPr id="9" name="Рисунок 8" descr="6833837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657600"/>
            <a:ext cx="2034540" cy="304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05600" y="0"/>
            <a:ext cx="2438400" cy="2362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-304800"/>
            <a:ext cx="76883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Лечебные соки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3ead314deb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838200"/>
            <a:ext cx="3454400" cy="2590800"/>
          </a:xfrm>
          <a:prstGeom prst="rect">
            <a:avLst/>
          </a:prstGeom>
        </p:spPr>
      </p:pic>
      <p:pic>
        <p:nvPicPr>
          <p:cNvPr id="6" name="Рисунок 5" descr="1322746450_narodnye-recepty-lecheniya-svekl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3276600" cy="2457450"/>
          </a:xfrm>
          <a:prstGeom prst="rect">
            <a:avLst/>
          </a:prstGeom>
        </p:spPr>
      </p:pic>
      <p:pic>
        <p:nvPicPr>
          <p:cNvPr id="7" name="Рисунок 6" descr="maski-iz-luka-dlya-vol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657600"/>
            <a:ext cx="2895600" cy="2895600"/>
          </a:xfrm>
          <a:prstGeom prst="rect">
            <a:avLst/>
          </a:prstGeom>
        </p:spPr>
      </p:pic>
      <p:pic>
        <p:nvPicPr>
          <p:cNvPr id="8" name="Рисунок 7" descr="капустный-с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57600"/>
            <a:ext cx="322783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381000"/>
            <a:ext cx="36840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МОРСЫ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брусничный мо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209800" cy="2209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676400"/>
            <a:ext cx="3362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 из брусники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клюквенный мор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86200"/>
            <a:ext cx="1885950" cy="23872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35457" y="5867400"/>
            <a:ext cx="31085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 из клюквы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морс из ряби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95800"/>
            <a:ext cx="3581400" cy="18354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" y="6273225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 из рябины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Рисунок 10" descr="морс из шиповн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0"/>
            <a:ext cx="2819400" cy="1981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038600"/>
            <a:ext cx="37205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 из шиповника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облепиховый морс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971800"/>
            <a:ext cx="2857500" cy="22669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29000" y="5029200"/>
            <a:ext cx="3402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 из облепихи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Рисунок 14" descr="смородиновый мор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0"/>
            <a:ext cx="2133600" cy="24216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62772" y="2209800"/>
            <a:ext cx="3781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 из смородины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0"/>
            <a:ext cx="6598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КОФЕ И ЧЕРНЫЙ ЧАЙ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black_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762000"/>
            <a:ext cx="4267200" cy="4267200"/>
          </a:xfrm>
          <a:prstGeom prst="rect">
            <a:avLst/>
          </a:prstGeom>
        </p:spPr>
      </p:pic>
      <p:pic>
        <p:nvPicPr>
          <p:cNvPr id="6" name="Рисунок 5" descr="ko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5100"/>
            <a:ext cx="5029200" cy="3771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2743200"/>
            <a:ext cx="83068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КОФЕИН – НЕТ!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0" y="0"/>
            <a:ext cx="35559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КАКАО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23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4038600" cy="4038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1000" y="3124200"/>
            <a:ext cx="4343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УТРО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0"/>
            <a:ext cx="62455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Фруктовые нектары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Напитки из фруктов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Фруктовые соки</a:t>
            </a:r>
          </a:p>
        </p:txBody>
      </p:sp>
      <p:pic>
        <p:nvPicPr>
          <p:cNvPr id="5" name="Рисунок 4" descr="koktejli-iz-fruk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514600"/>
            <a:ext cx="3428021" cy="2667000"/>
          </a:xfrm>
          <a:prstGeom prst="rect">
            <a:avLst/>
          </a:prstGeom>
        </p:spPr>
      </p:pic>
      <p:pic>
        <p:nvPicPr>
          <p:cNvPr id="6" name="Рисунок 5" descr="natural-juice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14601"/>
            <a:ext cx="3629025" cy="2674312"/>
          </a:xfrm>
          <a:prstGeom prst="rect">
            <a:avLst/>
          </a:prstGeom>
        </p:spPr>
      </p:pic>
      <p:pic>
        <p:nvPicPr>
          <p:cNvPr id="7" name="Рисунок 6" descr="dc973de9dd87c6327122e408eb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657600"/>
            <a:ext cx="2886075" cy="2921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0"/>
            <a:ext cx="6605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 чего готовят соки?</a:t>
            </a:r>
            <a:endParaRPr lang="ru-RU" sz="54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129917517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2286000" cy="2171700"/>
          </a:xfrm>
          <a:prstGeom prst="rect">
            <a:avLst/>
          </a:prstGeom>
        </p:spPr>
      </p:pic>
      <p:pic>
        <p:nvPicPr>
          <p:cNvPr id="7" name="Рисунок 6" descr="apelsin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762000"/>
            <a:ext cx="2357437" cy="1748709"/>
          </a:xfrm>
          <a:prstGeom prst="rect">
            <a:avLst/>
          </a:prstGeom>
        </p:spPr>
      </p:pic>
      <p:pic>
        <p:nvPicPr>
          <p:cNvPr id="8" name="Рисунок 7" descr="appl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343400"/>
            <a:ext cx="3153951" cy="2081213"/>
          </a:xfrm>
          <a:prstGeom prst="rect">
            <a:avLst/>
          </a:prstGeom>
        </p:spPr>
      </p:pic>
      <p:pic>
        <p:nvPicPr>
          <p:cNvPr id="9" name="Рисунок 8" descr="black_radi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124200"/>
            <a:ext cx="2980930" cy="2438400"/>
          </a:xfrm>
          <a:prstGeom prst="rect">
            <a:avLst/>
          </a:prstGeom>
        </p:spPr>
      </p:pic>
      <p:pic>
        <p:nvPicPr>
          <p:cNvPr id="10" name="Рисунок 9" descr="carro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990600"/>
            <a:ext cx="3282950" cy="2191092"/>
          </a:xfrm>
          <a:prstGeom prst="rect">
            <a:avLst/>
          </a:prstGeom>
        </p:spPr>
      </p:pic>
      <p:pic>
        <p:nvPicPr>
          <p:cNvPr id="11" name="Рисунок 10" descr="voimage1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8956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0"/>
            <a:ext cx="7342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66FF66"/>
                </a:solidFill>
                <a:effectLst/>
              </a:rPr>
              <a:t>Посещение музея воды</a:t>
            </a:r>
            <a:endParaRPr lang="ru-RU" sz="5400" b="1" cap="none" spc="0" dirty="0">
              <a:ln/>
              <a:solidFill>
                <a:srgbClr val="66FF66"/>
              </a:solidFill>
              <a:effectLst/>
            </a:endParaRPr>
          </a:p>
        </p:txBody>
      </p:sp>
      <p:pic>
        <p:nvPicPr>
          <p:cNvPr id="5" name="Рисунок 4" descr="12f1c3e1c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733800"/>
            <a:ext cx="3149599" cy="2362200"/>
          </a:xfrm>
          <a:prstGeom prst="rect">
            <a:avLst/>
          </a:prstGeom>
        </p:spPr>
      </p:pic>
      <p:pic>
        <p:nvPicPr>
          <p:cNvPr id="6" name="Рисунок 5" descr="c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914400"/>
            <a:ext cx="2667000" cy="2686050"/>
          </a:xfrm>
          <a:prstGeom prst="rect">
            <a:avLst/>
          </a:prstGeom>
        </p:spPr>
      </p:pic>
      <p:pic>
        <p:nvPicPr>
          <p:cNvPr id="7" name="Рисунок 6" descr="kis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76600"/>
            <a:ext cx="2743200" cy="2834640"/>
          </a:xfrm>
          <a:prstGeom prst="rect">
            <a:avLst/>
          </a:prstGeom>
        </p:spPr>
      </p:pic>
      <p:pic>
        <p:nvPicPr>
          <p:cNvPr id="8" name="Рисунок 7" descr="molok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914400"/>
            <a:ext cx="2114550" cy="2162175"/>
          </a:xfrm>
          <a:prstGeom prst="rect">
            <a:avLst/>
          </a:prstGeom>
        </p:spPr>
      </p:pic>
      <p:pic>
        <p:nvPicPr>
          <p:cNvPr id="9" name="Рисунок 8" descr="sok1b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762000"/>
            <a:ext cx="3028950" cy="2042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58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Хозяй</dc:creator>
  <cp:lastModifiedBy>Хозяй</cp:lastModifiedBy>
  <cp:revision>10</cp:revision>
  <dcterms:created xsi:type="dcterms:W3CDTF">2012-02-18T08:21:01Z</dcterms:created>
  <dcterms:modified xsi:type="dcterms:W3CDTF">2012-02-18T09:59:27Z</dcterms:modified>
</cp:coreProperties>
</file>