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4D28-B77E-4E05-A4BF-1F2397D14AA8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F01-331A-461A-94D5-07379815B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5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4D28-B77E-4E05-A4BF-1F2397D14AA8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F01-331A-461A-94D5-07379815B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8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4D28-B77E-4E05-A4BF-1F2397D14AA8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F01-331A-461A-94D5-07379815B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1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3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12.05.2012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0084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12.05.2012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12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12.05.2012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3231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12.05.2012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90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12.05.2012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4090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12.05.2012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53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12.05.2012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81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4D28-B77E-4E05-A4BF-1F2397D14AA8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F01-331A-461A-94D5-07379815B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26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12.05.2012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27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12.05.2012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09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12.05.2012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58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CAE4-4C22-4070-AAF6-718B127A87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05EB-4AAF-489F-B38D-EF29019544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48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73DA-3E7F-44DA-B0BB-4EE258CE3A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075E-6F20-426D-B69E-90EC0761F0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71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4676E-BEB7-49BE-8684-BCFDCC2FB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071E-0968-49B3-B084-9DF5252CD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66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EE8FE-EF09-462A-A50B-2F11821649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4BCE-3C98-41CB-8E4C-20F03B71B1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70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A67D4-B44A-41CE-8753-57DEBCBD1F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1420-C9E2-4ADD-80E2-653EAA1618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5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7344-366F-4218-B588-4652F3104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64CD-97C1-49AF-96A3-14F3A20CA2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5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FD8-94CF-4FC3-8651-BABF1D24FD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99DF-1EE4-4711-9A4A-02545A3A2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4D28-B77E-4E05-A4BF-1F2397D14AA8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F01-331A-461A-94D5-07379815B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37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F0BB-52A0-4F7A-A8AB-34687147B7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A628-1BC0-4299-8741-1471FE9D88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3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24F1B-95A6-4334-9C64-0389A7AC9C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01A6F-B231-490C-867F-53CF41DB1A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92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76F3-B6DA-4BBC-95AF-77C2C1CCB1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ABAB-13A9-4D4B-80B7-42671A953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01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628A-7AB1-4C28-A3B2-A5B5A3177C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7A96-9B4B-44D9-B570-4DC54F8E3C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9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4D28-B77E-4E05-A4BF-1F2397D14AA8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F01-331A-461A-94D5-07379815B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2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4D28-B77E-4E05-A4BF-1F2397D14AA8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F01-331A-461A-94D5-07379815B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4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4D28-B77E-4E05-A4BF-1F2397D14AA8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F01-331A-461A-94D5-07379815B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4D28-B77E-4E05-A4BF-1F2397D14AA8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F01-331A-461A-94D5-07379815B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4D28-B77E-4E05-A4BF-1F2397D14AA8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F01-331A-461A-94D5-07379815B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4D28-B77E-4E05-A4BF-1F2397D14AA8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9F01-331A-461A-94D5-07379815B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6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4D28-B77E-4E05-A4BF-1F2397D14AA8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59F01-331A-461A-94D5-07379815B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4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F4C4B80-2C1B-4B32-ACF1-87B1C8C337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6A8B60F-5E01-4888-B75B-370C7A5CC0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4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4C4B80-2C1B-4B32-ACF1-87B1C8C337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12.05.2012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A8B60F-5E01-4888-B75B-370C7A5CC0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4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73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2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jpeg"/><Relationship Id="rId11" Type="http://schemas.openxmlformats.org/officeDocument/2006/relationships/image" Target="../media/image71.jpeg"/><Relationship Id="rId5" Type="http://schemas.openxmlformats.org/officeDocument/2006/relationships/image" Target="../media/image66.jpeg"/><Relationship Id="rId10" Type="http://schemas.openxmlformats.org/officeDocument/2006/relationships/image" Target="../media/image70.jpeg"/><Relationship Id="rId4" Type="http://schemas.openxmlformats.org/officeDocument/2006/relationships/image" Target="../media/image65.jpeg"/><Relationship Id="rId9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5.jpeg"/><Relationship Id="rId18" Type="http://schemas.openxmlformats.org/officeDocument/2006/relationships/image" Target="../media/image9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12" Type="http://schemas.openxmlformats.org/officeDocument/2006/relationships/image" Target="../media/image84.jpeg"/><Relationship Id="rId17" Type="http://schemas.openxmlformats.org/officeDocument/2006/relationships/image" Target="../media/image89.jpeg"/><Relationship Id="rId2" Type="http://schemas.openxmlformats.org/officeDocument/2006/relationships/image" Target="../media/image74.jpeg"/><Relationship Id="rId16" Type="http://schemas.openxmlformats.org/officeDocument/2006/relationships/image" Target="../media/image8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5" Type="http://schemas.openxmlformats.org/officeDocument/2006/relationships/image" Target="../media/image87.jpeg"/><Relationship Id="rId10" Type="http://schemas.openxmlformats.org/officeDocument/2006/relationships/image" Target="../media/image82.jpeg"/><Relationship Id="rId19" Type="http://schemas.openxmlformats.org/officeDocument/2006/relationships/image" Target="../media/image91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Relationship Id="rId14" Type="http://schemas.openxmlformats.org/officeDocument/2006/relationships/image" Target="../media/image8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3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2" Type="http://schemas.openxmlformats.org/officeDocument/2006/relationships/image" Target="../media/image92.jpeg"/><Relationship Id="rId16" Type="http://schemas.openxmlformats.org/officeDocument/2006/relationships/image" Target="../media/image10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5" Type="http://schemas.openxmlformats.org/officeDocument/2006/relationships/image" Target="../media/image10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Relationship Id="rId14" Type="http://schemas.openxmlformats.org/officeDocument/2006/relationships/image" Target="../media/image10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12" Type="http://schemas.openxmlformats.org/officeDocument/2006/relationships/image" Target="../media/image117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1.jpeg"/><Relationship Id="rId11" Type="http://schemas.openxmlformats.org/officeDocument/2006/relationships/image" Target="../media/image116.jpeg"/><Relationship Id="rId5" Type="http://schemas.openxmlformats.org/officeDocument/2006/relationships/image" Target="../media/image110.jpeg"/><Relationship Id="rId10" Type="http://schemas.openxmlformats.org/officeDocument/2006/relationships/image" Target="../media/image115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20663" y="241378"/>
            <a:ext cx="23887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  «Числа</a:t>
            </a:r>
          </a:p>
          <a:p>
            <a:pPr algn="ctr"/>
            <a:r>
              <a:rPr lang="ru-RU" sz="24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 цифры в </a:t>
            </a:r>
          </a:p>
          <a:p>
            <a:pPr algn="ctr"/>
            <a:r>
              <a:rPr lang="ru-RU" sz="24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загадках и </a:t>
            </a:r>
          </a:p>
          <a:p>
            <a:pPr algn="ctr"/>
            <a:r>
              <a:rPr lang="ru-RU" sz="24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пословицах» </a:t>
            </a:r>
          </a:p>
        </p:txBody>
      </p:sp>
      <p:pic>
        <p:nvPicPr>
          <p:cNvPr id="11266" name="Picture 2" descr="C:\Documents and Settings\Вера\Рабочий стол\со слайда\Рисунок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59" y="3373762"/>
            <a:ext cx="2497613" cy="344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Вера\Рабочий стол\со слайда\Рисунок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6" y="35293"/>
            <a:ext cx="234156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Вера\Рабочий стол\со слайда\Рисунок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3" y="3022104"/>
            <a:ext cx="2581026" cy="36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ocuments and Settings\Вера\Рабочий стол\со слайда\Рисунок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93" y="4227776"/>
            <a:ext cx="3662794" cy="247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Documents and Settings\Вера\Рабочий стол\со слайда\Рисунок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503" y="2132856"/>
            <a:ext cx="3505200" cy="229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1" name="Picture 7" descr="C:\Documents and Settings\Вера\Рабочий стол\со слайда\Рисунок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92" y="29817"/>
            <a:ext cx="2951740" cy="33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466127" y="28421"/>
            <a:ext cx="23482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2008 - 2009 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учебный 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40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0482" name="Picture 2" descr="C:\Documents and Settings\Вера\Рабочий стол\со слайда\Рисунок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0" y="28421"/>
            <a:ext cx="3505630" cy="258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7"/>
          <p:cNvSpPr txBox="1">
            <a:spLocks noChangeArrowheads="1"/>
          </p:cNvSpPr>
          <p:nvPr/>
        </p:nvSpPr>
        <p:spPr bwMode="auto">
          <a:xfrm>
            <a:off x="0" y="2110428"/>
            <a:ext cx="2672288" cy="48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rgbClr val="F3F30D"/>
                </a:solidFill>
                <a:latin typeface="Times New Roman" pitchFamily="18" charset="0"/>
                <a:cs typeface="Times New Roman" pitchFamily="18" charset="0"/>
              </a:rPr>
              <a:t>Постных Лиза</a:t>
            </a:r>
          </a:p>
        </p:txBody>
      </p:sp>
      <p:sp>
        <p:nvSpPr>
          <p:cNvPr id="33" name="Rectangle 7"/>
          <p:cNvSpPr txBox="1">
            <a:spLocks noChangeArrowheads="1"/>
          </p:cNvSpPr>
          <p:nvPr/>
        </p:nvSpPr>
        <p:spPr bwMode="auto">
          <a:xfrm>
            <a:off x="32139" y="40212"/>
            <a:ext cx="3802872" cy="48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rgbClr val="F3F30D"/>
                </a:solidFill>
                <a:latin typeface="Times New Roman" pitchFamily="18" charset="0"/>
                <a:cs typeface="Times New Roman" pitchFamily="18" charset="0"/>
              </a:rPr>
              <a:t>Почему кукушка бросает своих детей</a:t>
            </a:r>
          </a:p>
        </p:txBody>
      </p:sp>
      <p:pic>
        <p:nvPicPr>
          <p:cNvPr id="20483" name="Picture 3" descr="C:\Documents and Settings\Вера\Рабочий стол\со слайда\Рисунок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40" y="885868"/>
            <a:ext cx="1030287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Documents and Settings\Вера\Рабочий стол\со слайда\Рисунок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96" y="45752"/>
            <a:ext cx="3397426" cy="246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Documents and Settings\Вера\Рабочий стол\со слайда\Рисунок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442" y="46862"/>
            <a:ext cx="1304275" cy="169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5792928" y="89977"/>
            <a:ext cx="1981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Грибы </a:t>
            </a:r>
            <a: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растения,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животные.</a:t>
            </a:r>
            <a:endParaRPr lang="ru-RU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что это? 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08914" y="1963102"/>
            <a:ext cx="255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Горлевский</a:t>
            </a:r>
            <a:r>
              <a:rPr lang="ru-RU" sz="2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Максим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20486" name="Picture 6" descr="C:\Documents and Settings\Вера\Рабочий стол\со слайда\Рисунок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7" y="1616394"/>
            <a:ext cx="1452030" cy="18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C:\Documents and Settings\Вера\Рабочий стол\со слайда\Рисунок9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737390"/>
            <a:ext cx="11525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C:\Documents and Settings\Вера\Рабочий стол\со слайда\Рисунок9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68" y="2724691"/>
            <a:ext cx="106045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C:\Documents and Settings\Вера\Рабочий стол\со слайда\Рисунок9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16" y="2724691"/>
            <a:ext cx="123825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C:\Documents and Settings\Вера\Рабочий стол\со слайда\Рисунок9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3" y="2726522"/>
            <a:ext cx="113347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C:\Documents and Settings\Вера\Рабочий стол\со слайда\Рисунок9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" y="4265597"/>
            <a:ext cx="3287713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C:\Documents and Settings\Вера\Рабочий стол\со слайда\Рисунок9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" y="5502259"/>
            <a:ext cx="871537" cy="12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7"/>
          <p:cNvSpPr txBox="1">
            <a:spLocks noChangeArrowheads="1"/>
          </p:cNvSpPr>
          <p:nvPr/>
        </p:nvSpPr>
        <p:spPr bwMode="auto">
          <a:xfrm>
            <a:off x="1221833" y="4343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rgbClr val="002060"/>
                </a:solidFill>
              </a:rPr>
              <a:t>ПОЧЕМУ КИТ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rgbClr val="002060"/>
                </a:solidFill>
              </a:rPr>
              <a:t>          НЕ РЫБА?</a:t>
            </a:r>
          </a:p>
        </p:txBody>
      </p:sp>
      <p:sp>
        <p:nvSpPr>
          <p:cNvPr id="48" name="Rectangle 7"/>
          <p:cNvSpPr txBox="1">
            <a:spLocks noChangeArrowheads="1"/>
          </p:cNvSpPr>
          <p:nvPr/>
        </p:nvSpPr>
        <p:spPr bwMode="auto">
          <a:xfrm>
            <a:off x="1126866" y="6270318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rgbClr val="0000CC"/>
                </a:solidFill>
              </a:rPr>
              <a:t>Чиненова Маша</a:t>
            </a:r>
          </a:p>
        </p:txBody>
      </p:sp>
      <p:pic>
        <p:nvPicPr>
          <p:cNvPr id="20493" name="Picture 13" descr="C:\Documents and Settings\Вера\Рабочий стол\со слайда\Рисунок9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39" y="3616309"/>
            <a:ext cx="2063750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C:\Documents and Settings\Вера\Рабочий стол\со слайда\Рисунок9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00" y="3590856"/>
            <a:ext cx="822325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WordArt 1"/>
          <p:cNvSpPr>
            <a:spLocks noChangeArrowheads="1" noChangeShapeType="1" noTextEdit="1"/>
          </p:cNvSpPr>
          <p:nvPr/>
        </p:nvSpPr>
        <p:spPr bwMode="auto">
          <a:xfrm>
            <a:off x="3581400" y="5660718"/>
            <a:ext cx="1981200" cy="10668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/>
            <a:r>
              <a:rPr lang="ru-RU" sz="3600" kern="10" dirty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Откуда </a:t>
            </a:r>
          </a:p>
          <a:p>
            <a:pPr algn="ctr"/>
            <a:r>
              <a:rPr lang="ru-RU" sz="3600" kern="10" dirty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появляется </a:t>
            </a:r>
          </a:p>
          <a:p>
            <a:pPr algn="ctr"/>
            <a:r>
              <a:rPr lang="ru-RU" sz="3600" kern="10" dirty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радуга?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671508" y="4879776"/>
            <a:ext cx="1877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Игнатюк</a:t>
            </a:r>
            <a:r>
              <a:rPr lang="ru-RU" sz="2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Олег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20496" name="Picture 16" descr="C:\Documents and Settings\Вера\Рабочий стол\со слайда\Рисунок10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89" y="4265597"/>
            <a:ext cx="3452813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5" descr="C:\Documents and Settings\Вера\Рабочий стол\со слайда\Рисунок10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17" y="4352596"/>
            <a:ext cx="8223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824356" y="4273892"/>
            <a:ext cx="1542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Плотников </a:t>
            </a:r>
          </a:p>
          <a:p>
            <a:r>
              <a:rPr lang="ru-RU" sz="2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Алексей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57" name="WordArt 1"/>
          <p:cNvSpPr>
            <a:spLocks noChangeArrowheads="1" noChangeShapeType="1" noTextEdit="1"/>
          </p:cNvSpPr>
          <p:nvPr/>
        </p:nvSpPr>
        <p:spPr bwMode="auto">
          <a:xfrm>
            <a:off x="5719462" y="5660718"/>
            <a:ext cx="2667000" cy="9906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/>
            <a:r>
              <a:rPr lang="ru-RU" sz="3600" kern="10" dirty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Откуда </a:t>
            </a:r>
          </a:p>
          <a:p>
            <a:pPr algn="ctr"/>
            <a:r>
              <a:rPr lang="ru-RU" sz="3600" kern="10" dirty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появляется </a:t>
            </a:r>
          </a:p>
          <a:p>
            <a:pPr algn="ctr"/>
            <a:r>
              <a:rPr lang="ru-RU" sz="3600" kern="10" dirty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радуга?</a:t>
            </a:r>
          </a:p>
        </p:txBody>
      </p:sp>
    </p:spTree>
    <p:extLst>
      <p:ext uri="{BB962C8B-B14F-4D97-AF65-F5344CB8AC3E}">
        <p14:creationId xmlns:p14="http://schemas.microsoft.com/office/powerpoint/2010/main" val="10678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98920" y="2728463"/>
            <a:ext cx="317780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9050">
                  <a:solidFill>
                    <a:srgbClr val="F4A10C"/>
                  </a:solidFill>
                </a:ln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ru-RU" sz="2800" b="1" spc="50" dirty="0">
                <a:ln w="28575">
                  <a:solidFill>
                    <a:srgbClr val="F4A10C"/>
                  </a:solidFill>
                </a:ln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- 2010 </a:t>
            </a:r>
          </a:p>
          <a:p>
            <a:pPr algn="ctr"/>
            <a:r>
              <a:rPr lang="ru-RU" sz="2800" b="1" spc="50" dirty="0">
                <a:ln w="19050">
                  <a:solidFill>
                    <a:srgbClr val="F4A10C"/>
                  </a:solidFill>
                </a:ln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</a:t>
            </a:r>
            <a:r>
              <a:rPr lang="ru-RU" sz="2800" b="1" spc="50" dirty="0">
                <a:ln w="28575">
                  <a:solidFill>
                    <a:srgbClr val="F4A10C"/>
                  </a:solidFill>
                </a:ln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spc="50" dirty="0">
                <a:ln w="28575">
                  <a:solidFill>
                    <a:srgbClr val="F4A10C"/>
                  </a:solidFill>
                </a:ln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4099" name="Рисунок 281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1550"/>
            <a:ext cx="32194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552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8134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0" y="10572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1507" name="Picture 3" descr="C:\Documents and Settings\Вера\Рабочий стол\со слайда\Рисунок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" y="0"/>
            <a:ext cx="3413125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Documents and Settings\Вера\Рабочий стол\со слайда\Рисунок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5176"/>
            <a:ext cx="106045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Documents and Settings\Вера\Рабочий стол\со слайда\Рисунок1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5176"/>
            <a:ext cx="1414463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Documents and Settings\Вера\Рабочий стол\со слайда\Рисунок1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873" y="85176"/>
            <a:ext cx="3192463" cy="35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Documents and Settings\Вера\Рабочий стол\со слайда\Рисунок1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61" y="85176"/>
            <a:ext cx="1158875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09600" y="2143765"/>
            <a:ext cx="255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Горлевский</a:t>
            </a:r>
            <a:r>
              <a:rPr lang="ru-RU" sz="20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Максим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8144" y="1628800"/>
            <a:ext cx="2711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Голубые очи планеты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01509" y="3236294"/>
            <a:ext cx="3242491" cy="369332"/>
          </a:xfrm>
          <a:prstGeom prst="rect">
            <a:avLst/>
          </a:prstGeom>
          <a:blipFill dpi="0" rotWithShape="1">
            <a:blip r:embed="rId8">
              <a:alphaModFix amt="50000"/>
              <a:duotone>
                <a:schemeClr val="lt2">
                  <a:shade val="60000"/>
                  <a:satMod val="110000"/>
                </a:schemeClr>
                <a:schemeClr val="lt2">
                  <a:tint val="95000"/>
                </a:schemeClr>
              </a:duotone>
            </a:blip>
            <a:srcRect/>
            <a:tile tx="0" ty="0" sx="50000" sy="50000" flip="none" algn="tl"/>
          </a:blipFill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Олимпийских игр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12160" y="0"/>
            <a:ext cx="2239587" cy="400110"/>
          </a:xfrm>
          <a:prstGeom prst="rect">
            <a:avLst/>
          </a:prstGeom>
          <a:blipFill dpi="0" rotWithShape="1">
            <a:blip r:embed="rId8">
              <a:alphaModFix amt="32000"/>
              <a:duotone>
                <a:schemeClr val="lt2">
                  <a:shade val="60000"/>
                  <a:satMod val="110000"/>
                </a:schemeClr>
                <a:schemeClr val="lt2">
                  <a:tint val="95000"/>
                </a:schemeClr>
              </a:duotone>
            </a:blip>
            <a:srcRect/>
            <a:tile tx="0" ty="0" sx="50000" sy="50000" flip="none" algn="tl"/>
          </a:blip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sz="2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Лепин</a:t>
            </a:r>
            <a:r>
              <a:rPr lang="ru-RU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Владислав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1511" name="Picture 7" descr="C:\Documents and Settings\Вера\Рабочий стол\со слайда\Рисунок1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3906"/>
            <a:ext cx="1408113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:\Documents and Settings\Вера\Рабочий стол\со слайда\Рисунок11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10" y="4448175"/>
            <a:ext cx="3303587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:\Documents and Settings\Вера\Рабочий стол\со слайда\Рисунок10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983" y="2245122"/>
            <a:ext cx="139065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:\Documents and Settings\Вера\Рабочий стол\со слайда\Рисунок10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2" y="4064535"/>
            <a:ext cx="3730625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:\Documents and Settings\Вера\Рабочий стол\со слайда\Рисунок10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4" y="4133850"/>
            <a:ext cx="9747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26057" y="6111657"/>
            <a:ext cx="2333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Чёрные дыры –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миф или реальность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09725" y="4185121"/>
            <a:ext cx="198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Зеленова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Полина</a:t>
            </a:r>
          </a:p>
        </p:txBody>
      </p:sp>
    </p:spTree>
    <p:extLst>
      <p:ext uri="{BB962C8B-B14F-4D97-AF65-F5344CB8AC3E}">
        <p14:creationId xmlns:p14="http://schemas.microsoft.com/office/powerpoint/2010/main" val="781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466127" y="28421"/>
            <a:ext cx="23482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2010 – 2011</a:t>
            </a:r>
          </a:p>
          <a:p>
            <a:pPr algn="ctr"/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учебный 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1920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49411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Documents and Settings\Вера\Рабочий стол\со слайда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43" y="2636912"/>
            <a:ext cx="1163638" cy="17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Вера\Рабочий стол\со слайда\Рисунок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" y="2640754"/>
            <a:ext cx="120650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Вера\Рабочий стол\со слайда\Рисунок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13328"/>
            <a:ext cx="1163637" cy="17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Вера\Рабочий стол\со слайда\Рисунок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00" y="2681590"/>
            <a:ext cx="1163638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Вера\Рабочий стол\со слайда\Рисунок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91804"/>
            <a:ext cx="1169987" cy="17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Вера\Рабочий стол\со слайда\Рисунок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40025"/>
            <a:ext cx="116998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Вера\Рабочий стол\со слайда\Рисунок1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44" y="2748757"/>
            <a:ext cx="1200150" cy="17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Вера\Рабочий стол\со слайда\Рисунок1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71" y="725661"/>
            <a:ext cx="145732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Documents and Settings\Вера\Рабочий стол\со слайда\Рисунок11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4" y="79549"/>
            <a:ext cx="3344863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Documents and Settings\Вера\Рабочий стол\со слайда\Рисунок11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24" y="47853"/>
            <a:ext cx="3333750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Documents and Settings\Вера\Рабочий стол\со слайда\Рисунок11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61" y="28421"/>
            <a:ext cx="1090613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Documents and Settings\Вера\Рабочий стол\со слайда\Рисунок1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" y="28421"/>
            <a:ext cx="10969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5751424" y="45775"/>
            <a:ext cx="2257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3F3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Загадочный </a:t>
            </a:r>
          </a:p>
          <a:p>
            <a:r>
              <a:rPr lang="ru-RU" b="1" dirty="0">
                <a:solidFill>
                  <a:srgbClr val="F3F3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</a:t>
            </a:r>
          </a:p>
          <a:p>
            <a:r>
              <a:rPr lang="ru-RU" b="1" dirty="0">
                <a:solidFill>
                  <a:srgbClr val="F3F30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Интерьера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3393" y="1610583"/>
            <a:ext cx="2962734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Курить – здоровью вредить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567137" y="138108"/>
            <a:ext cx="171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Голубь Максим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830393" y="1843423"/>
            <a:ext cx="2297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n w="11430"/>
                <a:solidFill>
                  <a:srgbClr val="F3F30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Горлевский</a:t>
            </a:r>
            <a:r>
              <a:rPr lang="ru-RU" sz="2000" b="1" dirty="0">
                <a:ln w="11430"/>
                <a:solidFill>
                  <a:srgbClr val="F3F30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Максим</a:t>
            </a:r>
            <a:endParaRPr lang="ru-RU" dirty="0">
              <a:solidFill>
                <a:srgbClr val="F3F30D"/>
              </a:solidFill>
            </a:endParaRPr>
          </a:p>
        </p:txBody>
      </p:sp>
      <p:pic>
        <p:nvPicPr>
          <p:cNvPr id="22535" name="Picture 7" descr="C:\Documents and Settings\Вера\Рабочий стол\со слайда\Рисунок12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" y="4484968"/>
            <a:ext cx="2951163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Documents and Settings\Вера\Рабочий стол\со слайда\Рисунок117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13" y="4449027"/>
            <a:ext cx="121285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739513" y="5787095"/>
            <a:ext cx="121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Кокорина </a:t>
            </a:r>
          </a:p>
          <a:p>
            <a:r>
              <a:rPr lang="ru-RU" b="1" dirty="0">
                <a:solidFill>
                  <a:prstClr val="black"/>
                </a:solidFill>
              </a:rPr>
              <a:t>Виктория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2633" y="6322354"/>
            <a:ext cx="2695931" cy="369332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История почтовой марки</a:t>
            </a:r>
          </a:p>
        </p:txBody>
      </p:sp>
      <p:pic>
        <p:nvPicPr>
          <p:cNvPr id="22536" name="Picture 8" descr="C:\Documents and Settings\Вера\Рабочий стол\со слайда\Рисунок118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33" y="4453274"/>
            <a:ext cx="2998787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625437" y="5999188"/>
            <a:ext cx="1188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Постных </a:t>
            </a:r>
          </a:p>
          <a:p>
            <a:r>
              <a:rPr lang="ru-RU" b="1" dirty="0">
                <a:solidFill>
                  <a:prstClr val="black"/>
                </a:solidFill>
              </a:rPr>
              <a:t>Елизавета</a:t>
            </a:r>
          </a:p>
        </p:txBody>
      </p:sp>
      <p:pic>
        <p:nvPicPr>
          <p:cNvPr id="22538" name="Picture 10" descr="C:\Documents and Settings\Вера\Рабочий стол\со слайда\Рисунок123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13" y="4545864"/>
            <a:ext cx="1073150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C:\Documents and Settings\Вера\Рабочий стол\со слайда\Рисунок1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74" y="4592128"/>
            <a:ext cx="2971800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C:\Documents and Settings\Вера\Рабочий стол\со слайда\Рисунок1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24" y="4613629"/>
            <a:ext cx="895350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6078698" y="6211669"/>
            <a:ext cx="2956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Цветы в жизни </a:t>
            </a:r>
          </a:p>
          <a:p>
            <a:r>
              <a:rPr lang="ru-RU" b="1" dirty="0">
                <a:solidFill>
                  <a:srgbClr val="FF0000"/>
                </a:solidFill>
              </a:rPr>
              <a:t>человека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075784" y="4571836"/>
            <a:ext cx="2956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Плотников Алексей</a:t>
            </a:r>
          </a:p>
        </p:txBody>
      </p:sp>
    </p:spTree>
    <p:extLst>
      <p:ext uri="{BB962C8B-B14F-4D97-AF65-F5344CB8AC3E}">
        <p14:creationId xmlns:p14="http://schemas.microsoft.com/office/powerpoint/2010/main" val="29076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1838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5067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44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66127" y="28421"/>
            <a:ext cx="23482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2011 – 2012</a:t>
            </a:r>
          </a:p>
          <a:p>
            <a:pPr algn="ctr"/>
            <a:r>
              <a:rPr lang="ru-RU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учебный  год</a:t>
            </a:r>
          </a:p>
        </p:txBody>
      </p:sp>
      <p:pic>
        <p:nvPicPr>
          <p:cNvPr id="23554" name="Picture 2" descr="C:\Documents and Settings\Вера\Рабочий стол\со слайда\Рисунок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294"/>
            <a:ext cx="3086034" cy="23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Documents and Settings\Вера\Рабочий стол\со слайда\Рисунок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16025"/>
            <a:ext cx="86518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Documents and Settings\Вера\Рабочий стол\со слайда\Рисунок1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11" y="762007"/>
            <a:ext cx="993775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04128" y="182217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Киселёва 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Яна</a:t>
            </a:r>
          </a:p>
        </p:txBody>
      </p:sp>
      <p:pic>
        <p:nvPicPr>
          <p:cNvPr id="23557" name="Picture 5" descr="C:\Documents and Settings\Вера\Рабочий стол\со слайда\Рисунок1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342" y="28421"/>
            <a:ext cx="3097213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:\Documents and Settings\Вера\Рабочий стол\со слайда\Рисунок1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08" y="1232958"/>
            <a:ext cx="798513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C:\Documents and Settings\Вера\Рабочий стол\со слайда\Рисунок1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57" y="777881"/>
            <a:ext cx="969963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C:\Documents and Settings\Вера\Рабочий стол\со слайда\Рисунок1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67" y="2323108"/>
            <a:ext cx="3139137" cy="235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C:\Documents and Settings\Вера\Рабочий стол\со слайда\Рисунок13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98808"/>
            <a:ext cx="915713" cy="108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C:\Documents and Settings\Вера\Рабочий стол\со слайда\Рисунок13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78075"/>
            <a:ext cx="1096963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795929" y="3890406"/>
            <a:ext cx="984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Замятин 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Михаил</a:t>
            </a:r>
          </a:p>
        </p:txBody>
      </p:sp>
      <p:pic>
        <p:nvPicPr>
          <p:cNvPr id="23563" name="Picture 11" descr="C:\Documents and Settings\Вера\Рабочий стол\со слайда\Рисунок13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712"/>
            <a:ext cx="3414084" cy="269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C:\Documents and Settings\Вера\Рабочий стол\со слайда\Рисунок13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9171"/>
            <a:ext cx="9747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C:\Documents and Settings\Вера\Рабочий стол\со слайда\Рисунок13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73415"/>
            <a:ext cx="110331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778" y="6447913"/>
            <a:ext cx="228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Идиатуллин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Дамир</a:t>
            </a:r>
          </a:p>
        </p:txBody>
      </p:sp>
      <p:pic>
        <p:nvPicPr>
          <p:cNvPr id="23566" name="Picture 14" descr="C:\Documents and Settings\Вера\Рабочий стол\со слайда\Рисунок13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57" y="4969753"/>
            <a:ext cx="1219200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15" descr="C:\Documents and Settings\Вера\Рабочий стол\со слайда\Рисунок137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267" y="4063268"/>
            <a:ext cx="1116013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 descr="C:\Documents and Settings\Вера\Рабочий стол\со слайда\Рисунок138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68" y="4042971"/>
            <a:ext cx="3367087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020272" y="5207954"/>
            <a:ext cx="1892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Чернель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Светлана</a:t>
            </a:r>
          </a:p>
        </p:txBody>
      </p:sp>
    </p:spTree>
    <p:extLst>
      <p:ext uri="{BB962C8B-B14F-4D97-AF65-F5344CB8AC3E}">
        <p14:creationId xmlns:p14="http://schemas.microsoft.com/office/powerpoint/2010/main" val="40319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351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55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5313575"/>
            <a:ext cx="20162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Вот они – мои помощники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7960" y="5147710"/>
            <a:ext cx="26094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2011 – 2012 </a:t>
            </a:r>
          </a:p>
          <a:p>
            <a:pPr algn="ctr"/>
            <a:r>
              <a:rPr lang="ru-RU" sz="2400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учебный  год</a:t>
            </a:r>
          </a:p>
        </p:txBody>
      </p:sp>
      <p:pic>
        <p:nvPicPr>
          <p:cNvPr id="24578" name="Picture 2" descr="C:\Documents and Settings\Вера\Рабочий стол\со слайда\Рисунок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" y="0"/>
            <a:ext cx="1584325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Documents and Settings\Вера\Рабочий стол\со слайда\Рисунок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" y="2248238"/>
            <a:ext cx="1517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Documents and Settings\Вера\Рабочий стол\со слайда\Рисунок1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-607"/>
            <a:ext cx="3062287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Documents and Settings\Вера\Рабочий стол\со слайда\Рисунок1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46" y="760885"/>
            <a:ext cx="933450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Documents and Settings\Вера\Рабочий стол\со слайда\Рисунок1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64" y="14411"/>
            <a:ext cx="2090737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C:\Documents and Settings\Вера\Рабочий стол\со слайда\Рисунок1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93" y="0"/>
            <a:ext cx="16891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C:\Documents and Settings\Вера\Рабочий стол\со слайда\Рисунок14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18" y="2492896"/>
            <a:ext cx="154305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C:\Documents and Settings\Вера\Рабочий стол\со слайда\Рисунок14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52" y="2336800"/>
            <a:ext cx="2779713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C:\Documents and Settings\Вера\Рабочий стол\со слайда\Рисунок14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52" y="2890043"/>
            <a:ext cx="835025" cy="12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7" name="Picture 11" descr="C:\Documents and Settings\Вера\Рабочий стол\со слайда\Рисунок14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08" y="2358569"/>
            <a:ext cx="2571750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C:\Documents and Settings\Вера\Рабочий стол\со слайда\Рисунок14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77" y="4322576"/>
            <a:ext cx="4273550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2686380" y="0"/>
            <a:ext cx="3312369" cy="49835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Clr>
                <a:srgbClr val="2DA2BF"/>
              </a:buClr>
              <a:buFont typeface="Wingdings 3"/>
              <a:buNone/>
            </a:pPr>
            <a:r>
              <a:rPr lang="ru-RU" sz="24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 «Загадки»</a:t>
            </a:r>
            <a:endParaRPr lang="ru-RU" sz="2400" b="1" dirty="0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2DA2BF">
                      <a:tint val="40000"/>
                      <a:satMod val="250000"/>
                    </a:srgbClr>
                  </a:gs>
                  <a:gs pos="9000">
                    <a:srgbClr val="2DA2BF">
                      <a:tint val="52000"/>
                      <a:satMod val="300000"/>
                    </a:srgbClr>
                  </a:gs>
                  <a:gs pos="50000">
                    <a:srgbClr val="2DA2BF">
                      <a:shade val="20000"/>
                      <a:satMod val="300000"/>
                    </a:srgbClr>
                  </a:gs>
                  <a:gs pos="79000">
                    <a:srgbClr val="2DA2BF">
                      <a:tint val="52000"/>
                      <a:satMod val="300000"/>
                    </a:srgbClr>
                  </a:gs>
                  <a:gs pos="100000">
                    <a:srgbClr val="2DA2B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Вера\Рабочий стол\со слайда\Рисунок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91473"/>
            <a:ext cx="4151313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Вера\Рабочий стол\со слайда\Рисунок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0" y="227806"/>
            <a:ext cx="2298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Вера\Рабочий стол\со слайда\Рисунок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7" y="618850"/>
            <a:ext cx="2481263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Documents and Settings\Вера\Рабочий стол\со слайда\Рисунок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50" y="79687"/>
            <a:ext cx="3144837" cy="35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Documents and Settings\Вера\Рабочий стол\со слайда\Рисунок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68462"/>
            <a:ext cx="3608387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40352" y="80241"/>
            <a:ext cx="1214446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Стоит </a:t>
            </a:r>
          </a:p>
          <a:p>
            <a:r>
              <a:rPr lang="ru-RU" sz="1600" b="1" dirty="0">
                <a:solidFill>
                  <a:prstClr val="black"/>
                </a:solidFill>
              </a:rPr>
              <a:t>Антошка </a:t>
            </a:r>
          </a:p>
          <a:p>
            <a:r>
              <a:rPr lang="ru-RU" sz="1600" b="1" dirty="0">
                <a:solidFill>
                  <a:prstClr val="black"/>
                </a:solidFill>
              </a:rPr>
              <a:t>на одной</a:t>
            </a:r>
          </a:p>
          <a:p>
            <a:r>
              <a:rPr lang="ru-RU" sz="1600" b="1" dirty="0">
                <a:solidFill>
                  <a:prstClr val="black"/>
                </a:solidFill>
              </a:rPr>
              <a:t> ножке</a:t>
            </a:r>
          </a:p>
        </p:txBody>
      </p:sp>
    </p:spTree>
    <p:extLst>
      <p:ext uri="{BB962C8B-B14F-4D97-AF65-F5344CB8AC3E}">
        <p14:creationId xmlns:p14="http://schemas.microsoft.com/office/powerpoint/2010/main" val="4420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2311342" y="-23525"/>
            <a:ext cx="4263082" cy="6298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Моя семья</a:t>
            </a:r>
            <a:r>
              <a:rPr lang="ru-RU" sz="36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2DA2BF">
                      <a:tint val="40000"/>
                      <a:satMod val="250000"/>
                    </a:srgbClr>
                  </a:gs>
                  <a:gs pos="9000">
                    <a:srgbClr val="2DA2BF">
                      <a:tint val="52000"/>
                      <a:satMod val="300000"/>
                    </a:srgbClr>
                  </a:gs>
                  <a:gs pos="50000">
                    <a:srgbClr val="2DA2BF">
                      <a:shade val="20000"/>
                      <a:satMod val="300000"/>
                    </a:srgbClr>
                  </a:gs>
                  <a:gs pos="79000">
                    <a:srgbClr val="2DA2BF">
                      <a:tint val="52000"/>
                      <a:satMod val="300000"/>
                    </a:srgbClr>
                  </a:gs>
                  <a:gs pos="100000">
                    <a:srgbClr val="2DA2B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Вера\Рабочий стол\со слайда\Рисунок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7" y="80156"/>
            <a:ext cx="22987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Вера\Рабочий стол\со слайда\Рисунок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7" y="3429000"/>
            <a:ext cx="2200275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Documents and Settings\Вера\Рабочий стол\со слайда\Рисунок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99" y="531312"/>
            <a:ext cx="4035425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Вера\Рабочий стол\со слайда\Рисунок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27" y="4576"/>
            <a:ext cx="259080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Documents and Settings\Вера\Рабочий стол\со слайда\Рисунок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58" y="3860800"/>
            <a:ext cx="4133850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Documents and Settings\Вера\Рабочий стол\со слайда\Рисунок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258" y="3479613"/>
            <a:ext cx="2243137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Вера\Рабочий стол\со слайда\Рисунок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8" y="55497"/>
            <a:ext cx="277971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Вера\Рабочий стол\со слайда\Рисунок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47" y="130650"/>
            <a:ext cx="2871787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Вера\Рабочий стол\со слайда\Рисунок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93" y="41194"/>
            <a:ext cx="2682875" cy="385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Documents and Settings\Вера\Рабочий стол\со слайда\Рисунок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67" y="3819947"/>
            <a:ext cx="3297237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Documents and Settings\Вера\Рабочий стол\со слайда\Рисунок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" y="4534183"/>
            <a:ext cx="337185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Documents and Settings\Вера\Рабочий стол\со слайда\Рисунок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86" y="4221088"/>
            <a:ext cx="2859087" cy="24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Вера\Рабочий стол\со слайда\Рисунок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4901"/>
            <a:ext cx="2304256" cy="33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Вера\Рабочий стол\со слайда\Рисунок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96956"/>
            <a:ext cx="288572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Documents and Settings\Вера\Рабочий стол\со слайда\Рисунок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9040"/>
            <a:ext cx="4303713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Documents and Settings\Вера\Рабочий стол\со слайда\Рисунок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11067"/>
            <a:ext cx="3156843" cy="44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16632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Родители обмениваются мнениями по итогам проекта «Моя семья», решают вопросы семейного воспитания</a:t>
            </a:r>
          </a:p>
        </p:txBody>
      </p:sp>
      <p:pic>
        <p:nvPicPr>
          <p:cNvPr id="16386" name="Picture 2" descr="C:\Documents and Settings\Вера\Рабочий стол\со слайда\Рисунок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041775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Documents and Settings\Вера\Рабочий стол\со слайда\Рисунок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2840037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Documents and Settings\Вера\Рабочий стол\со слайда\Рисунок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0" y="4494275"/>
            <a:ext cx="3492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Documents and Settings\Вера\Рабочий стол\со слайда\Рисунок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80" y="4221088"/>
            <a:ext cx="4095750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4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311342" y="-23525"/>
            <a:ext cx="6365114" cy="6298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мире профессий</a:t>
            </a:r>
            <a:r>
              <a:rPr lang="ru-RU" sz="36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2DA2BF">
                      <a:tint val="40000"/>
                      <a:satMod val="250000"/>
                    </a:srgbClr>
                  </a:gs>
                  <a:gs pos="9000">
                    <a:srgbClr val="2DA2BF">
                      <a:tint val="52000"/>
                      <a:satMod val="300000"/>
                    </a:srgbClr>
                  </a:gs>
                  <a:gs pos="50000">
                    <a:srgbClr val="2DA2BF">
                      <a:shade val="20000"/>
                      <a:satMod val="300000"/>
                    </a:srgbClr>
                  </a:gs>
                  <a:gs pos="79000">
                    <a:srgbClr val="2DA2BF">
                      <a:tint val="52000"/>
                      <a:satMod val="300000"/>
                    </a:srgbClr>
                  </a:gs>
                  <a:gs pos="100000">
                    <a:srgbClr val="2DA2B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06287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интереса  к профессиям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Воспитание уважения к людям труда</a:t>
            </a:r>
          </a:p>
          <a:p>
            <a:pPr eaLnBrk="0" fontAlgn="base" hangingPunct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Найти информацию о профессиях</a:t>
            </a:r>
          </a:p>
          <a:p>
            <a:pPr eaLnBrk="0" fontAlgn="base" hangingPunct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Провести классный час на тему «Все профессии важны, все профессии нужны»</a:t>
            </a:r>
          </a:p>
          <a:p>
            <a:pPr eaLnBrk="0" fontAlgn="base" hangingPunct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Выполнить творческие работы: сочинения и рисунки о профессиях</a:t>
            </a:r>
          </a:p>
          <a:p>
            <a:pPr eaLnBrk="0" fontAlgn="base" hangingPunct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Создать альбом «Словарь профессий».</a:t>
            </a:r>
          </a:p>
          <a:p>
            <a:pPr eaLnBrk="0" fontAlgn="base" hangingPunct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Вопросы проекта: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Какие бывают профессии</a:t>
            </a:r>
          </a:p>
          <a:p>
            <a:pPr eaLnBrk="0" fontAlgn="base" hangingPunct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Профессии моих родителей</a:t>
            </a:r>
          </a:p>
          <a:p>
            <a:pPr eaLnBrk="0" fontAlgn="base" hangingPunct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Предполагаемый продукт: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</a:p>
          <a:p>
            <a:pPr eaLnBrk="0" fontAlgn="base" hangingPunct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Творческие работы: сочинения, рисунки на тему «Кем я хочу быть?»</a:t>
            </a:r>
          </a:p>
          <a:p>
            <a:pPr eaLnBrk="0" fontAlgn="base" hangingPunct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Оформление альбома «Словарь профессий</a:t>
            </a:r>
          </a:p>
          <a:p>
            <a:pPr eaLnBrk="0" fontAlgn="base" hangingPunct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Picture 32" descr="bd0714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380312" y="606287"/>
            <a:ext cx="1419639" cy="174282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176" y="5085184"/>
            <a:ext cx="1443913" cy="159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Documents and Settings\Вера\Рабочий стол\со слайда\Рисунок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76" y="3140968"/>
            <a:ext cx="1603375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1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475656" y="-126266"/>
            <a:ext cx="4959858" cy="6298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мире профессий</a:t>
            </a:r>
            <a:r>
              <a:rPr lang="ru-RU" sz="36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2DA2BF">
                      <a:tint val="40000"/>
                      <a:satMod val="250000"/>
                    </a:srgbClr>
                  </a:gs>
                  <a:gs pos="9000">
                    <a:srgbClr val="2DA2BF">
                      <a:tint val="52000"/>
                      <a:satMod val="300000"/>
                    </a:srgbClr>
                  </a:gs>
                  <a:gs pos="50000">
                    <a:srgbClr val="2DA2BF">
                      <a:shade val="20000"/>
                      <a:satMod val="300000"/>
                    </a:srgbClr>
                  </a:gs>
                  <a:gs pos="79000">
                    <a:srgbClr val="2DA2BF">
                      <a:tint val="52000"/>
                      <a:satMod val="300000"/>
                    </a:srgbClr>
                  </a:gs>
                  <a:gs pos="100000">
                    <a:srgbClr val="2DA2B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Вера\Рабочий стол\со слайда\Рисунок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01" y="4176710"/>
            <a:ext cx="3224213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Documents and Settings\Вера\Рабочий стол\со слайда\Рисунок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48" y="3998911"/>
            <a:ext cx="2395537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Documents and Settings\Вера\Рабочий стол\со слайда\Рисунок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48493"/>
            <a:ext cx="2114550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Documents and Settings\Вера\Рабочий стол\со слайда\Рисунок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3546"/>
            <a:ext cx="371792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Documents and Settings\Вера\Рабочий стол\со слайда\Рисунок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11" y="44624"/>
            <a:ext cx="2640013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C:\Documents and Settings\Вера\Рабочий стол\со слайда\Рисунок7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910806"/>
            <a:ext cx="2859087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0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475656" y="-126266"/>
            <a:ext cx="4959858" cy="6298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мире профессий</a:t>
            </a:r>
            <a:r>
              <a:rPr lang="ru-RU" sz="3600" b="1" dirty="0" smtClean="0">
                <a:ln w="10541" cmpd="sng">
                  <a:solidFill>
                    <a:srgbClr val="2DA2BF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DA2BF">
                        <a:tint val="40000"/>
                        <a:satMod val="250000"/>
                      </a:srgbClr>
                    </a:gs>
                    <a:gs pos="9000">
                      <a:srgbClr val="2DA2BF">
                        <a:tint val="52000"/>
                        <a:satMod val="300000"/>
                      </a:srgbClr>
                    </a:gs>
                    <a:gs pos="50000">
                      <a:srgbClr val="2DA2BF">
                        <a:shade val="20000"/>
                        <a:satMod val="300000"/>
                      </a:srgbClr>
                    </a:gs>
                    <a:gs pos="79000">
                      <a:srgbClr val="2DA2BF">
                        <a:tint val="52000"/>
                        <a:satMod val="300000"/>
                      </a:srgbClr>
                    </a:gs>
                    <a:gs pos="100000">
                      <a:srgbClr val="2DA2B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n w="10541" cmpd="sng">
                <a:solidFill>
                  <a:srgbClr val="2DA2BF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2DA2BF">
                      <a:tint val="40000"/>
                      <a:satMod val="250000"/>
                    </a:srgbClr>
                  </a:gs>
                  <a:gs pos="9000">
                    <a:srgbClr val="2DA2BF">
                      <a:tint val="52000"/>
                      <a:satMod val="300000"/>
                    </a:srgbClr>
                  </a:gs>
                  <a:gs pos="50000">
                    <a:srgbClr val="2DA2BF">
                      <a:shade val="20000"/>
                      <a:satMod val="300000"/>
                    </a:srgbClr>
                  </a:gs>
                  <a:gs pos="79000">
                    <a:srgbClr val="2DA2BF">
                      <a:tint val="52000"/>
                      <a:satMod val="300000"/>
                    </a:srgbClr>
                  </a:gs>
                  <a:gs pos="100000">
                    <a:srgbClr val="2DA2B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Вера\Рабочий стол\со слайда\Рисунок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7606"/>
            <a:ext cx="2620963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ocuments and Settings\Вера\Рабочий стол\со слайда\Рисунок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2666"/>
            <a:ext cx="2236787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Documents and Settings\Вера\Рабочий стол\со слайда\Рисунок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03250"/>
            <a:ext cx="2646363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Documents and Settings\Вера\Рабочий стол\со слайда\Рисунок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624"/>
            <a:ext cx="2236787" cy="31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Documents and Settings\Вера\Рабочий стол\со слайда\Рисунок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96481"/>
            <a:ext cx="2103437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C:\Documents and Settings\Вера\Рабочий стол\со слайда\Рисунок8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1" y="3861048"/>
            <a:ext cx="2036763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11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Экран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Открытая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Vera</cp:lastModifiedBy>
  <cp:revision>2</cp:revision>
  <dcterms:created xsi:type="dcterms:W3CDTF">2012-05-12T08:34:46Z</dcterms:created>
  <dcterms:modified xsi:type="dcterms:W3CDTF">2012-05-12T08:46:35Z</dcterms:modified>
</cp:coreProperties>
</file>