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1800-CC49-4C17-8711-1447B680A8DE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00A9-4B96-4CA5-B52F-D185640BE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27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1800-CC49-4C17-8711-1447B680A8DE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00A9-4B96-4CA5-B52F-D185640BE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4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1800-CC49-4C17-8711-1447B680A8DE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00A9-4B96-4CA5-B52F-D185640BE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294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477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12.05.2012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28877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12.05.2012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05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12.05.2012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10803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12.05.2012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80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12.05.2012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31754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12.05.2012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74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12.05.2012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84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1800-CC49-4C17-8711-1447B680A8DE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00A9-4B96-4CA5-B52F-D185640BE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568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12.05.2012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37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12.05.2012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78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12.05.2012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75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ACAE4-4C22-4070-AAF6-718B127A87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005EB-4AAF-489F-B38D-EF29019544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31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773DA-3E7F-44DA-B0BB-4EE258CE3A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5075E-6F20-426D-B69E-90EC0761F0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58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4676E-BEB7-49BE-8684-BCFDCC2FB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071E-0968-49B3-B084-9DF5252CDF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09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EE8FE-EF09-462A-A50B-2F11821649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4BCE-3C98-41CB-8E4C-20F03B71B1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73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A67D4-B44A-41CE-8753-57DEBCBD1F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F1420-C9E2-4ADD-80E2-653EAA1618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61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47344-366F-4218-B588-4652F3104A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B64CD-97C1-49AF-96A3-14F3A20CA2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049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FD8-94CF-4FC3-8651-BABF1D24FD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F99DF-1EE4-4711-9A4A-02545A3A23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3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1800-CC49-4C17-8711-1447B680A8DE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00A9-4B96-4CA5-B52F-D185640BE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247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1F0BB-52A0-4F7A-A8AB-34687147B7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A628-1BC0-4299-8741-1471FE9D88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47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24F1B-95A6-4334-9C64-0389A7AC9C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01A6F-B231-490C-867F-53CF41DB1A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493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676F3-B6DA-4BBC-95AF-77C2C1CCB1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6ABAB-13A9-4D4B-80B7-42671A953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25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D628A-7AB1-4C28-A3B2-A5B5A3177C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67A96-9B4B-44D9-B570-4DC54F8E3C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2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1800-CC49-4C17-8711-1447B680A8DE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00A9-4B96-4CA5-B52F-D185640BE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68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1800-CC49-4C17-8711-1447B680A8DE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00A9-4B96-4CA5-B52F-D185640BE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89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1800-CC49-4C17-8711-1447B680A8DE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00A9-4B96-4CA5-B52F-D185640BE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65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1800-CC49-4C17-8711-1447B680A8DE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00A9-4B96-4CA5-B52F-D185640BE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173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1800-CC49-4C17-8711-1447B680A8DE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00A9-4B96-4CA5-B52F-D185640BE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09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1800-CC49-4C17-8711-1447B680A8DE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00A9-4B96-4CA5-B52F-D185640BE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10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21800-CC49-4C17-8711-1447B680A8DE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B00A9-4B96-4CA5-B52F-D185640BE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9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F4C4B80-2C1B-4B32-ACF1-87B1C8C337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6A8B60F-5E01-4888-B75B-370C7A5CC0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0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4C4B80-2C1B-4B32-ACF1-87B1C8C337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A8B60F-5E01-4888-B75B-370C7A5CC0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9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Работа с родителями через проектно-исследовательскую деятельность</a:t>
            </a:r>
            <a:endParaRPr lang="ru-RU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Вера\Рабочий стол\со слайда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2922587" cy="20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01105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Путешествие на планету Радости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6728" y="620688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 «Ладушки, ладушки, дедушки и бабушки»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 «Подарок маме своими руками»: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Сочинения и рисунки о маме и бабушке,  конкурсы, составление альбомов «Я и мама», выращивание цветка для мамы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445224"/>
            <a:ext cx="41752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Угадай: чья мама?</a:t>
            </a:r>
          </a:p>
        </p:txBody>
      </p:sp>
      <p:pic>
        <p:nvPicPr>
          <p:cNvPr id="7170" name="Picture 2" descr="C:\Documents and Settings\Вера\Рабочий стол\со слайда\Рисунок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817" y="4764473"/>
            <a:ext cx="1841500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Вера\Рабочий стол\со слайда\Рисунок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32794"/>
            <a:ext cx="1695450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Вера\Рабочий стол\со слайда\Рисунок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5839"/>
            <a:ext cx="2249487" cy="264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Documents and Settings\Вера\Рабочий стол\со слайда\Рисунок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81" y="1925839"/>
            <a:ext cx="2236787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Documents and Settings\Вера\Рабочий стол\со слайда\Рисунок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85" y="1735233"/>
            <a:ext cx="2030413" cy="271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Documents and Settings\Вера\Рабочий стол\со слайда\Рисунок2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12913"/>
            <a:ext cx="1663700" cy="26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50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200" y="534275"/>
            <a:ext cx="34145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Больше всего в человеке ценит честность, порядочность и трудолюбие.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Хотелось бы, чтобы внуки выросли образованными, неравнодушными к чужой беде, любящими свою страну.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0555" y="-99392"/>
            <a:ext cx="2971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Казачинина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Светлана   Дмитриевна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-24140"/>
            <a:ext cx="3334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Чиненова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Валентина Семёновна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625084"/>
            <a:ext cx="30824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Больше всего в человеке ценит честность и доброту.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Хотелось бы, чтобы внуки выросли умными, отзывчивыми и жили по совести.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08594" y="3284984"/>
            <a:ext cx="62354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Проект «Ладушки, ладушки –дедушки и бабушки!»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869160"/>
            <a:ext cx="2908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Казачинин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Александр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Николаевич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289" y="5373216"/>
            <a:ext cx="45517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Больше всего в человеке ценит честность, порядочность и трудолюбие.  Хотелось бы, чтобы внуки выросли добрыми и отзывчивыми людьми.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83986" y="3685094"/>
            <a:ext cx="54525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Font typeface="Wingdings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Сочинения и рисунки о бабушках и дедушках</a:t>
            </a:r>
          </a:p>
          <a:p>
            <a:pPr marL="342900" indent="-342900" algn="r">
              <a:buFont typeface="Wingdings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Классный час «Мои бабушки и дедушки»</a:t>
            </a:r>
          </a:p>
          <a:p>
            <a:pPr marL="342900" indent="-342900" algn="r">
              <a:buFont typeface="Wingdings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Анкетирование </a:t>
            </a:r>
          </a:p>
          <a:p>
            <a:pPr marL="342900" indent="-342900" algn="r">
              <a:buFont typeface="Wingdings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Праздник «Ладушки, ладушки, дедушки и бабушки»</a:t>
            </a:r>
          </a:p>
          <a:p>
            <a:pPr marL="342900" indent="-342900" algn="r">
              <a:buFont typeface="Wingdings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Фотовыставка «Я и моя бабушка»</a:t>
            </a:r>
          </a:p>
        </p:txBody>
      </p:sp>
      <p:pic>
        <p:nvPicPr>
          <p:cNvPr id="8194" name="Picture 2" descr="C:\Documents and Settings\Вера\Рабочий стол\со слайда\Рисунок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88820"/>
            <a:ext cx="2835275" cy="17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Вера\Рабочий стол\со слайда\Рисунок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974" y="96325"/>
            <a:ext cx="2263775" cy="315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70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7504" y="-47128"/>
            <a:ext cx="882221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МОЯ БАБУШКА</a:t>
            </a:r>
            <a:endParaRPr lang="ru-RU" sz="1400" dirty="0">
              <a:solidFill>
                <a:srgbClr val="0000CC"/>
              </a:solidFill>
              <a:latin typeface="Georgi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Нам с братом очень повезло - мы живем вместе с нашими предками - бабушкой и дедушкой. Моя бабушка хочет казаться строгой, но мы - то знаем, что она любит нас больше всего на свете. И вся ее жизнь для нас.</a:t>
            </a:r>
            <a:endParaRPr lang="ru-RU" sz="2000" dirty="0">
              <a:solidFill>
                <a:srgbClr val="0000CC"/>
              </a:solidFill>
              <a:latin typeface="Georgi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Ее нельзя увидеть просто сидящей без дела. Она печет самые вкусные блины и пирожки. Учит нас приводить в порядок дом. Беседует с нами на разные темы. Бабушка доверяет нам и советуется с нами по всем вопросам. Мы вместе решаем, что готовить на праздник, куда поехать в отпуск и кому купить обновки. Если у нас что-то не получается, мы идем к бабушке. Она знает почти все и обо всем, поэтому может ответить на любой вопрос. Я очень сильно люблю свою бабушку.</a:t>
            </a:r>
            <a:endParaRPr lang="ru-RU" sz="2000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9218" name="Picture 2" descr="C:\Documents and Settings\Вера\Рабочий стол\со слайда\Рисунок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2651125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Вера\Рабочий стол\со слайда\Рисунок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205" y="3553858"/>
            <a:ext cx="2309813" cy="31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Вера\Рабочий стол\со слайда\Рисунок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84170"/>
            <a:ext cx="3568700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3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049" y="3122551"/>
            <a:ext cx="537306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Проект «Подарок маме своими руками»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295" y="4709615"/>
            <a:ext cx="1963737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Documents and Settings\Вера\Рабочий стол\со слайда\Рисунок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21071"/>
            <a:ext cx="3230563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Вера\Рабочий стол\со слайда\Рисунок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49" y="127000"/>
            <a:ext cx="2233613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Documents and Settings\Вера\Рабочий стол\со слайда\Рисунок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670" y="145255"/>
            <a:ext cx="2200275" cy="293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Documents and Settings\Вера\Рабочий стол\со слайда\Рисунок3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998" y="127000"/>
            <a:ext cx="2781300" cy="20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Documents and Settings\Вера\Рабочий стол\со слайда\Рисунок3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161" y="2479178"/>
            <a:ext cx="2974975" cy="223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Documents and Settings\Вера\Рабочий стол\со слайда\Рисунок4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0" y="4475163"/>
            <a:ext cx="3181350" cy="23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47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179659"/>
              </p:ext>
            </p:extLst>
          </p:nvPr>
        </p:nvGraphicFramePr>
        <p:xfrm>
          <a:off x="323528" y="762000"/>
          <a:ext cx="8668072" cy="5327904"/>
        </p:xfrm>
        <a:graphic>
          <a:graphicData uri="http://schemas.openxmlformats.org/drawingml/2006/table">
            <a:tbl>
              <a:tblPr/>
              <a:tblGrid>
                <a:gridCol w="3572361"/>
                <a:gridCol w="5095711"/>
              </a:tblGrid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Традиционные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Нетрадиционные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872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Родительские собрания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Общеклассные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общешкольные конференции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Индивидуальные консультации педагога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Посещения на дому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Родительские тренинги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Дискуссии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Психологические разминки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Устные журналы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Круглые столы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Практикумы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Родительские чтения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Родительские вечера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Родительские ринги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Совместные собрания вместе с детьми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Деловая игра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Посещение мест работы родителей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Совместные выезды на природу, экскурсии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Вечера вопросов и ответов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“Школа молодого родителя”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Презентация семейного опыта воспитания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Совместные классные праздники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Переписка с родителями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29" name="Rectangle 1"/>
          <p:cNvSpPr>
            <a:spLocks noChangeArrowheads="1"/>
          </p:cNvSpPr>
          <p:nvPr/>
        </p:nvSpPr>
        <p:spPr bwMode="auto">
          <a:xfrm>
            <a:off x="1219200" y="152400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  <a:endParaRPr lang="ru-RU" sz="4400" b="1">
              <a:solidFill>
                <a:srgbClr val="0066FF"/>
              </a:solidFill>
            </a:endParaRPr>
          </a:p>
        </p:txBody>
      </p:sp>
      <p:pic>
        <p:nvPicPr>
          <p:cNvPr id="9230" name="Picture 2" descr="j03432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3699792"/>
            <a:ext cx="2514600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047" y="1213049"/>
            <a:ext cx="1622425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32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116632"/>
            <a:ext cx="52863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Проект</a:t>
            </a: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899592" y="692696"/>
            <a:ext cx="65008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«Моя школа»</a:t>
            </a:r>
          </a:p>
          <a:p>
            <a:pPr algn="ctr"/>
            <a:endParaRPr lang="ru-RU" sz="2400" b="1" cap="all" dirty="0">
              <a:ln w="0"/>
              <a:gradFill flip="none">
                <a:gsLst>
                  <a:gs pos="0">
                    <a:srgbClr val="2DA2BF">
                      <a:tint val="75000"/>
                      <a:shade val="75000"/>
                      <a:satMod val="170000"/>
                    </a:srgbClr>
                  </a:gs>
                  <a:gs pos="49000">
                    <a:srgbClr val="2DA2BF">
                      <a:tint val="88000"/>
                      <a:shade val="65000"/>
                      <a:satMod val="172000"/>
                    </a:srgbClr>
                  </a:gs>
                  <a:gs pos="50000">
                    <a:srgbClr val="2DA2BF">
                      <a:shade val="65000"/>
                      <a:satMod val="130000"/>
                    </a:srgbClr>
                  </a:gs>
                  <a:gs pos="92000">
                    <a:srgbClr val="2DA2BF">
                      <a:shade val="50000"/>
                      <a:satMod val="120000"/>
                    </a:srgbClr>
                  </a:gs>
                  <a:gs pos="100000">
                    <a:srgbClr val="2DA2B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29000"/>
            <a:ext cx="2320280" cy="293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543" y="1340768"/>
            <a:ext cx="68407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Сочинения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Рисунки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классный час «Мои родители – ученики моей школы»: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сочинения, рисунки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встреча с родителями – выпускниками школы</a:t>
            </a:r>
          </a:p>
          <a:p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1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62373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Экскурсия по городу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7399" y="242088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Экскурсия в музей Заповедника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00242"/>
            <a:ext cx="243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Конкурс фотографий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«Я и город»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7112" y="0"/>
            <a:ext cx="42246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Проект «Мой город»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99792" y="3723407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Презентации о городе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92751" y="572803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Экскурсия в пожарную часть</a:t>
            </a:r>
          </a:p>
        </p:txBody>
      </p:sp>
      <p:pic>
        <p:nvPicPr>
          <p:cNvPr id="3" name="Picture 2" descr="C:\Documents and Settings\Вера\Рабочий стол\со слайда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7" y="74429"/>
            <a:ext cx="2379663" cy="332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Вера\Рабочий стол\со слайда\Рисунок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3" y="4100723"/>
            <a:ext cx="2554267" cy="191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Вера\Рабочий стол\со слайда\Рисунок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09679"/>
            <a:ext cx="2722563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Documents and Settings\Вера\Рабочий стол\со слайда\Рисунок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479" y="767408"/>
            <a:ext cx="3482975" cy="26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Documents and Settings\Вера\Рабочий стол\со слайда\Рисунок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198" y="3396802"/>
            <a:ext cx="2905512" cy="227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Вера\Рабочий стол\со слайда\Рисунок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66" y="74429"/>
            <a:ext cx="28765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3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45" y="836712"/>
            <a:ext cx="784887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Развивать творческое воображение</a:t>
            </a:r>
          </a:p>
          <a:p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Сконструировать домашние машины 21 века, которые смогут облегчить домашний труд и сделать затраты на него минимальными 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Вопросы проекта: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сделать домашнюю машину – робот</a:t>
            </a:r>
          </a:p>
          <a:p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Предполагаемый продукт: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Презентация проекта на родительском собрании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Оформление газеты по итогам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60648"/>
            <a:ext cx="5612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Проект  «Домашние машины 21 века» </a:t>
            </a:r>
          </a:p>
        </p:txBody>
      </p:sp>
      <p:pic>
        <p:nvPicPr>
          <p:cNvPr id="3074" name="Picture 2" descr="C:\Documents and Settings\Вера\Рабочий стол\со слайда\Рисунок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1480"/>
            <a:ext cx="2438400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Вера\Рабочий стол\со слайда\Рисунок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861048"/>
            <a:ext cx="1889125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62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14282" y="4286256"/>
            <a:ext cx="3429056" cy="2246769"/>
          </a:xfrm>
          <a:prstGeom prst="rect">
            <a:avLst/>
          </a:prstGeom>
          <a:ln w="28575">
            <a:solidFill>
              <a:srgbClr val="FF0000"/>
            </a:solidFill>
            <a:prstDash val="sysDot"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Минипомощник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Чтобы включить нашего робота, надо поставить таймер и нажать кнопку «Пуск». Он может готовить пищу, подметать, выносить мусор, пылесосить. А также мыть окна, полы и стены. Если очень жарко, включается </a:t>
            </a:r>
            <a:r>
              <a:rPr lang="ru-RU" sz="1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автовеер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Форма и внешний вид робота напоминают жука и позволяют помещать его под столом.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4286256"/>
            <a:ext cx="3071834" cy="2246769"/>
          </a:xfrm>
          <a:prstGeom prst="rect">
            <a:avLst/>
          </a:prstGeom>
          <a:ln w="28575">
            <a:solidFill>
              <a:srgbClr val="FF0000"/>
            </a:solidFill>
            <a:prstDash val="sysDot"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Автопомощник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Робот - </a:t>
            </a:r>
            <a:r>
              <a:rPr lang="ru-RU" sz="1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автопомощник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выполняет те же команды, что и </a:t>
            </a:r>
            <a:r>
              <a:rPr lang="ru-RU" sz="1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минипомощник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но имеет дополнительные функции: разогревает пищу в микроволновой печи и обладает микрокалькулятором. Дизайн робота позволяет встраивать его на кухне рядом с электроплитой.</a:t>
            </a:r>
          </a:p>
        </p:txBody>
      </p:sp>
      <p:pic>
        <p:nvPicPr>
          <p:cNvPr id="4098" name="Picture 2" descr="C:\Documents and Settings\Вера\Рабочий стол\со слайда\Рисунок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4978"/>
            <a:ext cx="192087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Вера\Рабочий стол\со слайда\Рисунок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30" y="2230437"/>
            <a:ext cx="2352675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Вера\Рабочий стол\со слайда\Рисунок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69" y="2279089"/>
            <a:ext cx="2584450" cy="18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Вера\Рабочий стол\со слайда\Рисунок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57102"/>
            <a:ext cx="1944687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Вера\Рабочий стол\со слайда\Рисунок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6632"/>
            <a:ext cx="2163763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Вера\Рабочий стол\со слайда\Рисунок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68" y="137267"/>
            <a:ext cx="2127250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Documents and Settings\Вера\Рабочий стол\со слайда\Рисунок1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9344"/>
            <a:ext cx="2298700" cy="16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Documents and Settings\Вера\Рабочий стол\со слайда\Рисунок1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76463"/>
            <a:ext cx="2627313" cy="192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55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9342" y="414771"/>
            <a:ext cx="997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Строим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свою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планету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4040" y="-62075"/>
            <a:ext cx="5141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Проект «Путешествие на планеты»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984" y="3068960"/>
            <a:ext cx="797254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Путешествие  на планету Сказочную (проект «Ну что за прелесть эти сказки!»)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Путешествие на планету Радости (проект «Подарок маме – своими руками»)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Путешествие на планету Здоровья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классный час «Курить - здоровью вредить»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классный час «Губительная сигарета»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рисунки на тему «Курению – нет!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беседа врача – нарколога о вреде курения и наркотиков</a:t>
            </a:r>
          </a:p>
          <a:p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Вера\Рабочий стол\со слайда\Рисунок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24" y="428190"/>
            <a:ext cx="3243263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Вера\Рабочий стол\со слайда\Рисунок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744" y="367598"/>
            <a:ext cx="3194050" cy="239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9912" y="285771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Прививать интерес к чтению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Совершенствовать технику чтения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Расширять кругозор детей</a:t>
            </a:r>
          </a:p>
          <a:p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Прочитать сказки Пушкина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Провести классный час «Что за прелесть эти сказки»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Найти информацию о сказках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Провести викторину о сказках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Выполнить творческие работы: сочинения и рисунки  на темы «Мой любимый литературный герой»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Провести конкурс выступлений на тему «Моя любимая сказка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Создать альбом «Мы любим сказки»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стенгазеты по итогам проекта</a:t>
            </a:r>
          </a:p>
          <a:p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Вопросы проекта: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Сказки Пушкина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Виды сказок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Герои сказок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Волшебные предметы в сказках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Моя любимая сказка</a:t>
            </a:r>
          </a:p>
          <a:p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Предполагаемый продукт: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Презентация проекта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Оформление стенгазеты по итогам проекта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Творческие работы: сочинения, рисунки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Оформление альбома «Мы любим сказки»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01105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Проект «Ну что за прелесть эти сказки!»</a:t>
            </a:r>
          </a:p>
        </p:txBody>
      </p:sp>
      <p:pic>
        <p:nvPicPr>
          <p:cNvPr id="6" name="Picture 2" descr="C:\Documents and Settings\Вера\Рабочий стол\со слайда\Рисунок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58622"/>
            <a:ext cx="2517775" cy="327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2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7744" y="10328"/>
            <a:ext cx="588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Проект «Ну что за прелесть эти сказки!»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620688"/>
            <a:ext cx="3024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</a:rPr>
              <a:t>…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Мальчик, не задумываясь, свернул на эту простую тропинку. Ведь он понял, что все богатства мира не заменят любви близких людей, не заменят семью. А голос сверху сказал: «Ты сделал правильный выбор» (отрывок из авторской сказки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Зеленовой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Полины)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77637" y="4058507"/>
            <a:ext cx="8100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Викторина по сказкам «Чудесные превращения»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Сочинения и рисунки на тему «Мой любимый литературный герой»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Презентация любимой сказки  «Моя любимая сказка»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Творческие работы «Сочиняем сами»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Поисковые задания по группам: «Образы Бабы-Яги, зайца и лисы в сказках»     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Классный час: «Какие бывают сказки»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Интеллектуальная игра «Знаем ли мы сказки?»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Выпуск стенгазеты и альбома  </a:t>
            </a:r>
          </a:p>
        </p:txBody>
      </p:sp>
      <p:pic>
        <p:nvPicPr>
          <p:cNvPr id="6147" name="Picture 3" descr="C:\Documents and Settings\Вера\Рабочий стол\со слайда\Рисунок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48" y="354518"/>
            <a:ext cx="2887663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Вера\Рабочий стол\со слайда\Рисунок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62" y="471993"/>
            <a:ext cx="2505075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15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855</Words>
  <Application>Microsoft Office PowerPoint</Application>
  <PresentationFormat>Экран (4:3)</PresentationFormat>
  <Paragraphs>131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Открытая</vt:lpstr>
      <vt:lpstr>1_Тема Office</vt:lpstr>
      <vt:lpstr>Работа с родителями через проектно-исследовательскую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родителями через проектно-исследовательскую деятельность</dc:title>
  <dc:creator>Vera</dc:creator>
  <cp:lastModifiedBy>Vera</cp:lastModifiedBy>
  <cp:revision>2</cp:revision>
  <dcterms:created xsi:type="dcterms:W3CDTF">2012-05-12T08:32:59Z</dcterms:created>
  <dcterms:modified xsi:type="dcterms:W3CDTF">2012-05-12T08:47:03Z</dcterms:modified>
</cp:coreProperties>
</file>