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294" r:id="rId3"/>
    <p:sldId id="309" r:id="rId4"/>
    <p:sldId id="268" r:id="rId5"/>
    <p:sldId id="298" r:id="rId6"/>
    <p:sldId id="299" r:id="rId7"/>
    <p:sldId id="264" r:id="rId8"/>
    <p:sldId id="296" r:id="rId9"/>
    <p:sldId id="297" r:id="rId10"/>
    <p:sldId id="269" r:id="rId11"/>
    <p:sldId id="300" r:id="rId12"/>
    <p:sldId id="301" r:id="rId13"/>
    <p:sldId id="304" r:id="rId14"/>
    <p:sldId id="305" r:id="rId15"/>
    <p:sldId id="270" r:id="rId16"/>
    <p:sldId id="272" r:id="rId17"/>
    <p:sldId id="260" r:id="rId18"/>
    <p:sldId id="307" r:id="rId19"/>
    <p:sldId id="267" r:id="rId20"/>
    <p:sldId id="263" r:id="rId21"/>
    <p:sldId id="277" r:id="rId22"/>
    <p:sldId id="266" r:id="rId23"/>
    <p:sldId id="285" r:id="rId24"/>
    <p:sldId id="286" r:id="rId25"/>
    <p:sldId id="279" r:id="rId26"/>
    <p:sldId id="280" r:id="rId27"/>
    <p:sldId id="281" r:id="rId28"/>
    <p:sldId id="282" r:id="rId29"/>
    <p:sldId id="306" r:id="rId30"/>
    <p:sldId id="308" r:id="rId31"/>
    <p:sldId id="291" r:id="rId32"/>
    <p:sldId id="288" r:id="rId33"/>
    <p:sldId id="290" r:id="rId34"/>
    <p:sldId id="293" r:id="rId35"/>
    <p:sldId id="292" r:id="rId36"/>
    <p:sldId id="302" r:id="rId37"/>
    <p:sldId id="28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21" autoAdjust="0"/>
  </p:normalViewPr>
  <p:slideViewPr>
    <p:cSldViewPr>
      <p:cViewPr varScale="1">
        <p:scale>
          <a:sx n="63" d="100"/>
          <a:sy n="63" d="100"/>
        </p:scale>
        <p:origin x="-9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B5D720A-9377-420B-B8C5-68167CD2EF96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B0F462E-BC90-40F2-AD29-538F7B961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D720A-9377-420B-B8C5-68167CD2EF96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F462E-BC90-40F2-AD29-538F7B961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B5D720A-9377-420B-B8C5-68167CD2EF96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B0F462E-BC90-40F2-AD29-538F7B961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D720A-9377-420B-B8C5-68167CD2EF96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F462E-BC90-40F2-AD29-538F7B961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5D720A-9377-420B-B8C5-68167CD2EF96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B0F462E-BC90-40F2-AD29-538F7B961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D720A-9377-420B-B8C5-68167CD2EF96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F462E-BC90-40F2-AD29-538F7B961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D720A-9377-420B-B8C5-68167CD2EF96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F462E-BC90-40F2-AD29-538F7B961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D720A-9377-420B-B8C5-68167CD2EF96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F462E-BC90-40F2-AD29-538F7B961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5D720A-9377-420B-B8C5-68167CD2EF96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F462E-BC90-40F2-AD29-538F7B961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D720A-9377-420B-B8C5-68167CD2EF96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F462E-BC90-40F2-AD29-538F7B961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D720A-9377-420B-B8C5-68167CD2EF96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F462E-BC90-40F2-AD29-538F7B9612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advClick="0" advTm="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B5D720A-9377-420B-B8C5-68167CD2EF96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B0F462E-BC90-40F2-AD29-538F7B961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wedg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86;&#1080;%20&#1076;&#1086;&#1082;&#1091;&#1084;&#1077;&#1085;&#1090;&#1099;\Downloads\&#1044;&#1077;&#1090;&#1089;&#1082;&#1080;&#1077;%20&#1087;&#1077;&#1089;&#1085;&#1080;%20-%20&#1063;&#1077;&#1084;&#1091;%20&#1059;&#1095;&#1072;&#1090;%20&#1042;%20&#1064;&#1082;&#1086;&#1083;&#1077;%20(1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80662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1 «Б» класса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МБОУ «ЛИЦЕЙ № 101»</a:t>
            </a:r>
            <a:br>
              <a:rPr lang="ru-RU" dirty="0" smtClean="0"/>
            </a:br>
            <a:r>
              <a:rPr lang="ru-RU" dirty="0" smtClean="0"/>
              <a:t>Классный руководитель: Тихонова Наталья Алексеевна</a:t>
            </a:r>
            <a:endParaRPr lang="ru-RU" dirty="0"/>
          </a:p>
        </p:txBody>
      </p:sp>
      <p:pic>
        <p:nvPicPr>
          <p:cNvPr id="3" name="Детские песни - Чему Учат В Школе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001024" y="6215082"/>
            <a:ext cx="366714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2"/>
            <a:ext cx="8785256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0"/>
            <a:ext cx="857252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школе мы совсем недавно, ходим только в 1 класс,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узнали мы о главном, что зависит всё от нас!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не следует лениться, чтобы знанья получать,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 очень потрудиться, чтобы грамотными стать.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нашем новом коллективе нам не скучно никогда,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девчонки удалые и ребята хоть куда,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 учительницей, честно, повезло, ребята, нам,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нею всё так интересно, верим мы её словам.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429124" y="0"/>
            <a:ext cx="47148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Наталья Алексеевна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настоящий учитель от Бога. Она не просто учит  нас читать и писать, она учит нас жить. Она  знает все наши тайны и  умеет угадывать наши мысли. Она строгая, но справедливая и мы ее очень любим и доверяем ей.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0"/>
            <a:ext cx="8255209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Круто ты попал в 1 Б, повезло,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повезло тебе!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001056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8949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Будем мы вовсю стараться проявлять себя во всём,</a:t>
            </a:r>
            <a:br>
              <a:rPr lang="ru-RU" dirty="0" smtClean="0"/>
            </a:br>
            <a:r>
              <a:rPr lang="ru-RU" dirty="0" smtClean="0"/>
              <a:t>Заниматься, развиваться, чтобы сильным быть звеном!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69" name="Picture 1" descr="учит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000504"/>
            <a:ext cx="278605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Праздник осени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500062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429000"/>
            <a:ext cx="557213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56896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46" y="3071810"/>
            <a:ext cx="592935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Праздник « Неразлучные друзья- моя мамочка и я»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521" y="1428736"/>
            <a:ext cx="2714479" cy="230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428736"/>
            <a:ext cx="1517655" cy="22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357298"/>
            <a:ext cx="1656935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929066"/>
            <a:ext cx="3286084" cy="264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36" y="3929066"/>
            <a:ext cx="200026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2" y="4000504"/>
            <a:ext cx="321471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Праздник </a:t>
            </a:r>
            <a:r>
              <a:rPr lang="ru-RU" sz="4400" dirty="0" err="1" smtClean="0"/>
              <a:t>БуКВАРЯ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78631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643314"/>
            <a:ext cx="435768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Новый год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757242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762388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и мы! Встречайте нас –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Мы ваш новый  первый класс!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001024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Конкурс </a:t>
            </a:r>
            <a:r>
              <a:rPr lang="ru-RU" b="1" dirty="0" err="1" smtClean="0"/>
              <a:t>военно</a:t>
            </a:r>
            <a:r>
              <a:rPr lang="ru-RU" b="1" dirty="0" smtClean="0"/>
              <a:t>- патриотической песни.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0112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3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084" y="3429000"/>
            <a:ext cx="585791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Масленица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18"/>
            <a:ext cx="4286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500174"/>
            <a:ext cx="4643470" cy="327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786190"/>
            <a:ext cx="400049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девочки - самые лучшие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31940"/>
            <a:ext cx="8786842" cy="5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896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4400" y="3060700"/>
            <a:ext cx="56896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Экскурсия на страусовую ферму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464347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643314"/>
            <a:ext cx="528638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442915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14752"/>
            <a:ext cx="428628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41433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Экзотические бабочки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0718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714752"/>
            <a:ext cx="41434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643050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Кормушек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428624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000348"/>
            <a:ext cx="48577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ВЕСЁЛЫЕ СТАРТЫ</a:t>
            </a:r>
            <a:endParaRPr lang="ru-RU" sz="48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5214942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14752"/>
            <a:ext cx="457200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823736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 Б – наш класс зовут !!!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 мы нужны то там , то тут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Мы очень хорошие детки,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Опрятны, прилежны, скромны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 учимся не для отметки,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Нам прочные знанья нужны.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Друг за другом мы горою,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Хоть и ссоримся порою.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Мы шустрые, спортивные, смелые, активные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Сообразительные, любознательные,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общем, очень привлекательные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Задорней ребят не найдете нигде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Девчонок, мальчишек из 1-го Б !!!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8949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Смотрим в будущее смело, мы добьёмся своего,</a:t>
            </a:r>
            <a:br>
              <a:rPr lang="ru-RU" dirty="0" smtClean="0"/>
            </a:br>
            <a:r>
              <a:rPr lang="ru-RU" dirty="0" smtClean="0"/>
              <a:t>Станет класс единым целым, будем все за одного.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Наши достижения</a:t>
            </a:r>
            <a:endParaRPr lang="ru-RU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264320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785926"/>
            <a:ext cx="300039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714488"/>
            <a:ext cx="321467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66691">
            <a:off x="185330" y="441255"/>
            <a:ext cx="31432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85728"/>
            <a:ext cx="16430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4746">
            <a:off x="5152893" y="467899"/>
            <a:ext cx="2000264" cy="265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89910">
            <a:off x="7155047" y="1061263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426073">
            <a:off x="419146" y="3761924"/>
            <a:ext cx="192879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304562">
            <a:off x="2604913" y="3709201"/>
            <a:ext cx="1643074" cy="250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571876"/>
            <a:ext cx="19288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05044">
            <a:off x="6775328" y="4038460"/>
            <a:ext cx="20002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786314" cy="628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421484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5728"/>
            <a:ext cx="414340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78621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4294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трудностей навалом,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все преодолеем,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только друг без друга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вряд ли обойтись,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 другом жизнь прекрасней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много веселее,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здорово, что все мы здесь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собрались!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кто-то не считает,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класс наш очень дружный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в сотый раз докажем,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все же он не прав!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радости и беды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пополам поделим!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здорово, что всех ты нас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любимый класс собрал!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81439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Здравствуй, лицей!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79296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714348" y="500042"/>
            <a:ext cx="764386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    «Дружба»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Девиз:  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Дружить всегда, 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дружить везде, помочь   товарищу в беде.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1" descr="02a499217d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5000636"/>
            <a:ext cx="1839155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Городские органы самоуправления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 города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Петерс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Алиса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Председатели комитетов по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Образованию (Умники и умницы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Каркавина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Мария,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Люблинская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Алина,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Кулыгина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Светлана, Гаджиев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Артемий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Авсюкевич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Яромир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Культуре («Муза» и «Собеседник»)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Дубогрызова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Софья,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Чертенкова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Ирина, Торопова Алина, Семин Артур,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Голубева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Диана, Артамонова Алиса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Здравоохранению и спорту( «Забота» и «Чемпион»)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Анчугов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Павел,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Калькаев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Матвей, Мальцева Софья, Ярков Семен, Денисов Иван,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Гладешев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Артем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Начальник управления внутренних дел(«ШСБ»)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Карнаухов Сергей,  Чибисов Константин,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Зидарев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Матвей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5000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Линейка « 1 сентября»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714488"/>
            <a:ext cx="8072494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20040"/>
            <a:ext cx="6627710" cy="5037786"/>
          </a:xfrm>
        </p:spPr>
        <p:txBody>
          <a:bodyPr>
            <a:normAutofit/>
          </a:bodyPr>
          <a:lstStyle/>
          <a:p>
            <a:r>
              <a:rPr lang="ru-RU" dirty="0" smtClean="0"/>
              <a:t>1 Б – это:</a:t>
            </a:r>
            <a:br>
              <a:rPr lang="ru-RU" dirty="0" smtClean="0"/>
            </a:br>
            <a:r>
              <a:rPr lang="ru-RU" dirty="0" smtClean="0"/>
              <a:t>26 пар быстрых ног,</a:t>
            </a:r>
            <a:br>
              <a:rPr lang="ru-RU" dirty="0" smtClean="0"/>
            </a:br>
            <a:r>
              <a:rPr lang="ru-RU" dirty="0" smtClean="0"/>
              <a:t>26 пар крепких рук,</a:t>
            </a:r>
            <a:br>
              <a:rPr lang="ru-RU" dirty="0" smtClean="0"/>
            </a:br>
            <a:r>
              <a:rPr lang="ru-RU" dirty="0" smtClean="0"/>
              <a:t>26 умных голов</a:t>
            </a:r>
            <a:br>
              <a:rPr lang="ru-RU" dirty="0" smtClean="0"/>
            </a:br>
            <a:r>
              <a:rPr lang="ru-RU" dirty="0" smtClean="0"/>
              <a:t>И 26 восхитительных улыбок!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de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1175" y="3786190"/>
            <a:ext cx="35528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109356"/>
          </a:xfrm>
        </p:spPr>
        <p:txBody>
          <a:bodyPr>
            <a:normAutofit/>
          </a:bodyPr>
          <a:lstStyle/>
          <a:p>
            <a:r>
              <a:rPr lang="ru-RU" dirty="0" smtClean="0"/>
              <a:t>Наш класс – это 15 мальчишек и 11 девчонок.</a:t>
            </a:r>
            <a:br>
              <a:rPr lang="ru-RU" dirty="0" smtClean="0"/>
            </a:br>
            <a:r>
              <a:rPr lang="ru-RU" dirty="0" smtClean="0"/>
              <a:t>Мы все разные: кто-то увлекается феями </a:t>
            </a:r>
            <a:r>
              <a:rPr lang="ru-RU" dirty="0" err="1" smtClean="0"/>
              <a:t>Винкс</a:t>
            </a:r>
            <a:r>
              <a:rPr lang="ru-RU" dirty="0" smtClean="0"/>
              <a:t>, а кто-то без ума от Человека-паука. Но в одном мы похожи - мы всегда готовы прийти на помощь друг другу!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1051</TotalTime>
  <Words>449</Words>
  <Application>Microsoft Office PowerPoint</Application>
  <PresentationFormat>Экран (4:3)</PresentationFormat>
  <Paragraphs>72</Paragraphs>
  <Slides>37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Изящная</vt:lpstr>
      <vt:lpstr>Портфолио 1 «Б» класса МБОУ «ЛИЦЕЙ № 101» Классный руководитель: Тихонова Наталья Алексеевна</vt:lpstr>
      <vt:lpstr>Слайд 2</vt:lpstr>
      <vt:lpstr>1 Б – наш класс зовут !!! И мы нужны то там , то тут Мы очень хорошие детки,  Опрятны, прилежны, скромны И учимся не для отметки, Нам прочные знанья нужны. Друг за другом мы горою, Хоть и ссоримся порою. Мы шустрые, спортивные, смелые, активные Сообразительные, любознательные, В общем, очень привлекательные Задорней ребят не найдете нигде  Девчонок, мальчишек из 1-го Б !!! </vt:lpstr>
      <vt:lpstr>Здравствуй, лицей!</vt:lpstr>
      <vt:lpstr>Слайд 5</vt:lpstr>
      <vt:lpstr>Слайд 6</vt:lpstr>
      <vt:lpstr>Линейка « 1 сентября»</vt:lpstr>
      <vt:lpstr>1 Б – это: 26 пар быстрых ног, 26 пар крепких рук, 26 умных голов И 26 восхитительных улыбок! </vt:lpstr>
      <vt:lpstr>Наш класс – это 15 мальчишек и 11 девчонок. Мы все разные: кто-то увлекается феями Винкс, а кто-то без ума от Человека-паука. Но в одном мы похожи - мы всегда готовы прийти на помощь друг другу!  </vt:lpstr>
      <vt:lpstr>Слайд 10</vt:lpstr>
      <vt:lpstr>Слайд 11</vt:lpstr>
      <vt:lpstr>Слайд 12</vt:lpstr>
      <vt:lpstr>Слайд 13</vt:lpstr>
      <vt:lpstr>Будем мы вовсю стараться проявлять себя во всём, Заниматься, развиваться, чтобы сильным быть звеном! </vt:lpstr>
      <vt:lpstr>Праздник осени</vt:lpstr>
      <vt:lpstr>Слайд 16</vt:lpstr>
      <vt:lpstr>Праздник « Неразлучные друзья- моя мамочка и я»</vt:lpstr>
      <vt:lpstr>Праздник БуКВАРЯ.</vt:lpstr>
      <vt:lpstr>Новый год</vt:lpstr>
      <vt:lpstr>Конкурс военно- патриотической песни.</vt:lpstr>
      <vt:lpstr>Слайд 21</vt:lpstr>
      <vt:lpstr>Масленица </vt:lpstr>
      <vt:lpstr>Наши девочки - самые лучшие</vt:lpstr>
      <vt:lpstr>Слайд 24</vt:lpstr>
      <vt:lpstr>Экскурсия на страусовую ферму</vt:lpstr>
      <vt:lpstr>Слайд 26</vt:lpstr>
      <vt:lpstr>Экзотические бабочки</vt:lpstr>
      <vt:lpstr>Конкурс Кормушек</vt:lpstr>
      <vt:lpstr>ВЕСЁЛЫЕ СТАРТЫ</vt:lpstr>
      <vt:lpstr>Смотрим в будущее смело, мы добьёмся своего, Станет класс единым целым, будем все за одного. </vt:lpstr>
      <vt:lpstr>Наши достижения</vt:lpstr>
      <vt:lpstr>Слайд 32</vt:lpstr>
      <vt:lpstr>Слайд 33</vt:lpstr>
      <vt:lpstr>Слайд 34</vt:lpstr>
      <vt:lpstr>Слайд 35</vt:lpstr>
      <vt:lpstr>Слайд 36</vt:lpstr>
      <vt:lpstr>Спасибо за внимание!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16</cp:revision>
  <dcterms:created xsi:type="dcterms:W3CDTF">2013-05-10T15:13:30Z</dcterms:created>
  <dcterms:modified xsi:type="dcterms:W3CDTF">2013-07-31T05:59:43Z</dcterms:modified>
</cp:coreProperties>
</file>