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085C-7EC8-4305-8788-E2C44917D3C5}" type="datetimeFigureOut">
              <a:rPr lang="ru-RU" smtClean="0"/>
              <a:t>11.08.2013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957C9-4DA9-40C6-9D15-7D40956582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4&amp;text=%D0%B1%D0%BB%D0%BE%D0%BA%D0%B0%D0%B4%20%D0%9B%D0%B5%D0%BD%D0%B8%D0%BD%D0%B3%D1%80%D0%B0%D0%B4%D0%B0%20%20%D0%BD%D0%B0%D1%87%D0%B0%D0%BB%D0%BE%20%20%D1%84%D0%BE%D1%82%D0%BE&amp;pos=149&amp;uinfo=sw-1132-sh-768-fw-907-fh-562-pd-1&amp;rpt=simage&amp;img_url=http%3A%2F%2Fwww.rusk.ru%2Fimages%2F2008%2F11971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p=30&amp;text=%D0%B1%D0%BB%D0%BE%D0%BA%D0%B0%D0%B4%20%D0%9B%D0%B5%D0%BD%D0%B8%D0%BD%D0%B3%D1%80%D0%B0%D0%B4%D0%B0%20%20%D0%BD%D0%B0%D1%87%D0%B0%D0%BB%D0%BE%20%20%D1%84%D0%BE%D1%82%D0%BE&amp;pos=920&amp;uinfo=sw-1132-sh-768-fw-907-fh-562-pd-1&amp;rpt=simage&amp;img_url=http%3A%2F%2Feducation.simcat.ru%2Fschool78%2Fimg%2F1348759186_102_60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5&amp;text=%D0%B1%D0%BB%D0%BE%D0%BA%D0%B0%D0%B4%20%D0%9B%D0%B5%D0%BD%D0%B8%D0%BD%D0%B3%D1%80%D0%B0%D0%B4%D0%B0%20%20%D0%BD%D0%B0%D1%87%D0%B0%D0%BB%D0%BE%20%20%D1%84%D0%BE%D1%82%D0%BE&amp;pos=177&amp;uinfo=sw-1132-sh-768-fw-907-fh-562-pd-1&amp;rpt=simage&amp;img_url=http%3A%2F%2Fimg-fotki.yandex.ru%2Fget%2F3301%2Fmor-vikt2008.0%2F0_3de1_27b86c1d_X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5&amp;text=%D0%B1%D0%BB%D0%BE%D0%BA%D0%B0%D0%B4%20%D0%9B%D0%B5%D0%BD%D0%B8%D0%BD%D0%B3%D1%80%D0%B0%D0%B4%D0%B0%20%20%D0%BD%D0%B0%D1%87%D0%B0%D0%BB%D0%BE%20%20%D1%84%D0%BE%D1%82%D0%BE&amp;pos=152&amp;uinfo=sw-1132-sh-768-fw-907-fh-562-pd-1&amp;rpt=simage&amp;img_url=http%3A%2F%2Fwww.pravmir.ru%2Fwp-content%2Fuploads%2F2013%2F01%2Feho12-580x408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5&amp;text=%D0%B1%D0%BB%D0%BE%D0%BA%D0%B0%D0%B4%20%D0%9B%D0%B5%D0%BD%D0%B8%D0%BD%D0%B3%D1%80%D0%B0%D0%B4%D0%B0%20%20%D0%BD%D0%B0%D1%87%D0%B0%D0%BB%D0%BE%20%20%D1%84%D0%BE%D1%82%D0%BE&amp;pos=157&amp;uinfo=sw-1132-sh-768-fw-907-fh-562-pd-1&amp;rpt=simage&amp;img_url=http%3A%2F%2Fredday.ru%2Fimages%2Fwinter%2F01-27%2F1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images.yandex.ru/yandsearch?p=5&amp;text=%D0%B1%D0%BB%D0%BE%D0%BA%D0%B0%D0%B4%20%D0%9B%D0%B5%D0%BD%D0%B8%D0%BD%D0%B3%D1%80%D0%B0%D0%B4%D0%B0%20%20%D0%BD%D0%B0%D1%87%D0%B0%D0%BB%D0%BE%20%20%D1%84%D0%BE%D1%82%D0%BE&amp;pos=175&amp;uinfo=sw-1132-sh-768-fw-907-fh-562-pd-1&amp;rpt=simage&amp;img_url=http%3A%2F%2Fcs11255.userapi.com%2Fu48030329%2F-14%2Fp_895f3232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6&amp;text=%D0%B1%D0%BB%D0%BE%D0%BA%D0%B0%D0%B4%20%D0%9B%D0%B5%D0%BD%D0%B8%D0%BD%D0%B3%D1%80%D0%B0%D0%B4%D0%B0%20%20%D0%BD%D0%B0%D1%87%D0%B0%D0%BB%D0%BE%20%20%D1%84%D0%BE%D1%82%D0%BE&amp;pos=195&amp;uinfo=sw-1132-sh-768-fw-907-fh-562-pd-1&amp;rpt=simage&amp;img_url=http%3A%2F%2Fria.ru%2Fimages%2F71914%2F83%2F719148362.jpg%3F602%3F602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7&amp;text=%D0%B1%D0%BB%D0%BE%D0%BA%D0%B0%D0%B4%20%D0%9B%D0%B5%D0%BD%D0%B8%D0%BD%D0%B3%D1%80%D0%B0%D0%B4%D0%B0%20%20%D0%BD%D0%B0%D1%87%D0%B0%D0%BB%D0%BE%20%20%D1%84%D0%BE%D1%82%D0%BE&amp;pos=211&amp;uinfo=sw-1132-sh-768-fw-907-fh-562-pd-1&amp;rpt=simage&amp;img_url=http%3A%2F%2Fstatic.diary.ru%2Fuserdir%2F2%2F6%2F7%2F7%2F267779%2F28344233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15&amp;text=%D0%B1%D0%BB%D0%BE%D0%BA%D0%B0%D0%B4%20%D0%9B%D0%B5%D0%BD%D0%B8%D0%BD%D0%B3%D1%80%D0%B0%D0%B4%D0%B0%20%20%D0%BD%D0%B0%D1%87%D0%B0%D0%BB%D0%BE%20%20%D1%84%D0%BE%D1%82%D0%BE&amp;img_url=http%3A%2F%2Fi.pixs.ru%2Fstorage%2F1%2F0%2F8%2Fimage4d3eb_1223875_2393108.jpg&amp;pos=456&amp;uinfo=sw-1132-sh-768-fw-907-fh-562-pd-1&amp;rpt=sim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p=17&amp;text=%D0%B1%D0%BB%D0%BE%D0%BA%D0%B0%D0%B4%20%D0%9B%D0%B5%D0%BD%D0%B8%D0%BD%D0%B3%D1%80%D0%B0%D0%B4%D0%B0%20%20%D0%BD%D0%B0%D1%87%D0%B0%D0%BB%D0%BE%20%20%D1%84%D0%BE%D1%82%D0%BE&amp;pos=513&amp;uinfo=sw-1132-sh-768-fw-907-fh-562-pd-1&amp;rpt=simage&amp;img_url=http%3A%2F%2Fimg0.liveinternet.ru%2Fimages%2Fattach%2Fc%2F0%2F38%2F800%2F38800217_34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usk.ru/images/2008/1197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education.simcat.ru/school78/img/1348759186_102_6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-fotki.yandex.ru/get/3301/mor-vikt2008.0/0_3de1_27b86c1d_X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allphoto.in.ua/photo/39/es239877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holzori.ru/netcat_files/43/105/Blokada_Leningrad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oina-cccp-germaniya.narod.ru/foto/blokada_leningrada_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22-91.ru/upload/images/photo/5b/55/1bc7f9db495463f460205818db381350913717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g-fotki.yandex.ru/get/5601/59506435.64/0_82f6d_2593af13_X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0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3-tub-ru.yandex.net/i?id=113849952-0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cs5104.vkontakte.ru/u7498481/128430590/x_9d540a9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2</cp:revision>
  <dcterms:created xsi:type="dcterms:W3CDTF">2013-08-11T11:19:07Z</dcterms:created>
  <dcterms:modified xsi:type="dcterms:W3CDTF">2013-08-11T11:34:05Z</dcterms:modified>
</cp:coreProperties>
</file>