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5" r:id="rId5"/>
    <p:sldId id="272" r:id="rId6"/>
    <p:sldId id="273" r:id="rId7"/>
    <p:sldId id="275" r:id="rId8"/>
    <p:sldId id="276" r:id="rId9"/>
    <p:sldId id="277" r:id="rId10"/>
    <p:sldId id="29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14" autoAdjust="0"/>
    <p:restoredTop sz="94660"/>
  </p:normalViewPr>
  <p:slideViewPr>
    <p:cSldViewPr>
      <p:cViewPr varScale="1">
        <p:scale>
          <a:sx n="63" d="100"/>
          <a:sy n="63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A9A18-16E1-4B63-8510-AD099F6AC868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D50D8C-2330-4E97-866A-8005424AB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712484-E319-49E1-9DFA-201373C61AD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937F-510C-4963-9921-129314B51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50C6-80E9-447F-B576-3590C6D36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DD5-3DB6-44C3-A7F1-64D196BD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F016-3802-4A41-A413-E56ECE5BD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F986-949C-44B3-9746-35FD68E90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76ED-D81D-42FA-AEE5-C2410FA5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0B34-F560-48B3-B464-EA1FB5780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B412-DF54-438D-8732-104403CE8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E144-C83B-4904-A3E1-1B63DE5DA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D7A7-9D15-44B3-BF8D-40EBFD31D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023E-8493-4463-8FB2-12059CBFE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BB6324-2556-46D0-A0E3-F3FE8ADC5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5" descr="xYYK8P9F3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14375"/>
            <a:ext cx="75882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778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81438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x_c96daf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523875"/>
            <a:ext cx="42195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x_12b7dc90c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428625"/>
            <a:ext cx="3633787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x_f071d1f8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500438"/>
            <a:ext cx="4392613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x_52ba15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82441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71813"/>
            <a:ext cx="54054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643563" y="1428750"/>
            <a:ext cx="350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Школа №1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85938"/>
            <a:ext cx="71469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000125" y="357188"/>
            <a:ext cx="10358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/>
              <a:t>Центральный дом культуры</a:t>
            </a:r>
          </a:p>
          <a:p>
            <a:r>
              <a:rPr lang="ru-RU" sz="3600" b="1" i="1"/>
              <a:t>               шахтеров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035425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ББалбанты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170488" y="357188"/>
            <a:ext cx="3687762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5"/>
          <a:srcRect r="3835"/>
          <a:stretch>
            <a:fillRect/>
          </a:stretch>
        </p:blipFill>
        <p:spPr bwMode="auto">
          <a:xfrm>
            <a:off x="285750" y="3986213"/>
            <a:ext cx="3643313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85750"/>
            <a:ext cx="37861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3071813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Национальный парк</a:t>
            </a:r>
            <a:br>
              <a:rPr lang="ru-RU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    «</a:t>
            </a:r>
            <a:r>
              <a:rPr lang="ru-RU" sz="24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Югыд</a:t>
            </a:r>
            <a:r>
              <a:rPr lang="ru-RU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Ва</a:t>
            </a:r>
            <a:r>
              <a:rPr lang="ru-RU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»</a:t>
            </a:r>
            <a:endParaRPr lang="ru-RU" sz="2400" b="1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378618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000625" y="1071563"/>
            <a:ext cx="35925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Артур </a:t>
            </a:r>
          </a:p>
          <a:p>
            <a:r>
              <a:rPr lang="ru-RU" sz="4000" b="1" i="1"/>
              <a:t>Густав     </a:t>
            </a:r>
          </a:p>
          <a:p>
            <a:r>
              <a:rPr lang="ru-RU" sz="4000" b="1" i="1"/>
              <a:t>Тамвелиус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857750" y="3071813"/>
            <a:ext cx="350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chemeClr val="tx2"/>
                </a:solidFill>
              </a:rPr>
              <a:t>Автор проекта 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</a:rPr>
              <a:t>водонапорной башни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3286125" cy="478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TextBox 2"/>
          <p:cNvSpPr txBox="1"/>
          <p:nvPr/>
        </p:nvSpPr>
        <p:spPr>
          <a:xfrm>
            <a:off x="4929188" y="1785938"/>
            <a:ext cx="32146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Урбанский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Яковлевич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38" y="1428750"/>
            <a:ext cx="3268662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Жлуктов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</a:t>
            </a:r>
          </a:p>
          <a:p>
            <a:pPr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Васильевич</a:t>
            </a:r>
            <a:endParaRPr lang="ru-RU" sz="4000" b="1" dirty="0"/>
          </a:p>
        </p:txBody>
      </p:sp>
      <p:pic>
        <p:nvPicPr>
          <p:cNvPr id="22531" name="Picture 4" descr="C:\Users\1\Desktop\1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42938"/>
            <a:ext cx="37861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214938" y="1000125"/>
            <a:ext cx="33766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/>
              <a:t>Гайзер</a:t>
            </a:r>
          </a:p>
          <a:p>
            <a:r>
              <a:rPr lang="ru-RU" sz="4000" b="1" i="1"/>
              <a:t>Вячеслав</a:t>
            </a:r>
          </a:p>
          <a:p>
            <a:r>
              <a:rPr lang="ru-RU" sz="4000" b="1" i="1"/>
              <a:t>Михайлович</a:t>
            </a:r>
          </a:p>
        </p:txBody>
      </p:sp>
      <p:pic>
        <p:nvPicPr>
          <p:cNvPr id="4" name="Рисунок 3" descr="гайзер2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3527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25</Words>
  <Application>Microsoft Office PowerPoint</Application>
  <PresentationFormat>Экран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 3</dc:creator>
  <cp:lastModifiedBy>UserXP</cp:lastModifiedBy>
  <cp:revision>37</cp:revision>
  <dcterms:created xsi:type="dcterms:W3CDTF">2012-11-25T12:22:05Z</dcterms:created>
  <dcterms:modified xsi:type="dcterms:W3CDTF">2013-08-12T11:07:28Z</dcterms:modified>
</cp:coreProperties>
</file>